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3"/>
  </p:notesMasterIdLst>
  <p:handoutMasterIdLst>
    <p:handoutMasterId r:id="rId14"/>
  </p:handoutMasterIdLst>
  <p:sldIdLst>
    <p:sldId id="268" r:id="rId2"/>
    <p:sldId id="267" r:id="rId3"/>
    <p:sldId id="257" r:id="rId4"/>
    <p:sldId id="258" r:id="rId5"/>
    <p:sldId id="260" r:id="rId6"/>
    <p:sldId id="261" r:id="rId7"/>
    <p:sldId id="262" r:id="rId8"/>
    <p:sldId id="263" r:id="rId9"/>
    <p:sldId id="264" r:id="rId10"/>
    <p:sldId id="265" r:id="rId11"/>
    <p:sldId id="266" r:id="rId12"/>
  </p:sldIdLst>
  <p:sldSz cx="9144000" cy="6858000" type="screen4x3"/>
  <p:notesSz cx="7099300" cy="10229850"/>
  <p:defaultTextStyle>
    <a:defPPr>
      <a:defRPr lang="da-DK"/>
    </a:defPPr>
    <a:lvl1pPr algn="l" rtl="0" fontAlgn="base">
      <a:spcBef>
        <a:spcPct val="0"/>
      </a:spcBef>
      <a:spcAft>
        <a:spcPct val="0"/>
      </a:spcAft>
      <a:defRPr sz="2000" kern="1200">
        <a:solidFill>
          <a:schemeClr val="bg1"/>
        </a:solidFill>
        <a:latin typeface="Verdana" pitchFamily="34" charset="0"/>
        <a:ea typeface="+mn-ea"/>
        <a:cs typeface="+mn-cs"/>
      </a:defRPr>
    </a:lvl1pPr>
    <a:lvl2pPr marL="457200" algn="l" rtl="0" fontAlgn="base">
      <a:spcBef>
        <a:spcPct val="0"/>
      </a:spcBef>
      <a:spcAft>
        <a:spcPct val="0"/>
      </a:spcAft>
      <a:defRPr sz="2000" kern="1200">
        <a:solidFill>
          <a:schemeClr val="bg1"/>
        </a:solidFill>
        <a:latin typeface="Verdana" pitchFamily="34" charset="0"/>
        <a:ea typeface="+mn-ea"/>
        <a:cs typeface="+mn-cs"/>
      </a:defRPr>
    </a:lvl2pPr>
    <a:lvl3pPr marL="914400" algn="l" rtl="0" fontAlgn="base">
      <a:spcBef>
        <a:spcPct val="0"/>
      </a:spcBef>
      <a:spcAft>
        <a:spcPct val="0"/>
      </a:spcAft>
      <a:defRPr sz="2000" kern="1200">
        <a:solidFill>
          <a:schemeClr val="bg1"/>
        </a:solidFill>
        <a:latin typeface="Verdana" pitchFamily="34" charset="0"/>
        <a:ea typeface="+mn-ea"/>
        <a:cs typeface="+mn-cs"/>
      </a:defRPr>
    </a:lvl3pPr>
    <a:lvl4pPr marL="1371600" algn="l" rtl="0" fontAlgn="base">
      <a:spcBef>
        <a:spcPct val="0"/>
      </a:spcBef>
      <a:spcAft>
        <a:spcPct val="0"/>
      </a:spcAft>
      <a:defRPr sz="2000" kern="1200">
        <a:solidFill>
          <a:schemeClr val="bg1"/>
        </a:solidFill>
        <a:latin typeface="Verdana" pitchFamily="34" charset="0"/>
        <a:ea typeface="+mn-ea"/>
        <a:cs typeface="+mn-cs"/>
      </a:defRPr>
    </a:lvl4pPr>
    <a:lvl5pPr marL="1828800" algn="l" rtl="0" fontAlgn="base">
      <a:spcBef>
        <a:spcPct val="0"/>
      </a:spcBef>
      <a:spcAft>
        <a:spcPct val="0"/>
      </a:spcAft>
      <a:defRPr sz="2000" kern="1200">
        <a:solidFill>
          <a:schemeClr val="bg1"/>
        </a:solidFill>
        <a:latin typeface="Verdana" pitchFamily="34" charset="0"/>
        <a:ea typeface="+mn-ea"/>
        <a:cs typeface="+mn-cs"/>
      </a:defRPr>
    </a:lvl5pPr>
    <a:lvl6pPr marL="2286000" algn="l" defTabSz="914400" rtl="0" eaLnBrk="1" latinLnBrk="0" hangingPunct="1">
      <a:defRPr sz="2000" kern="1200">
        <a:solidFill>
          <a:schemeClr val="bg1"/>
        </a:solidFill>
        <a:latin typeface="Verdana" pitchFamily="34" charset="0"/>
        <a:ea typeface="+mn-ea"/>
        <a:cs typeface="+mn-cs"/>
      </a:defRPr>
    </a:lvl6pPr>
    <a:lvl7pPr marL="2743200" algn="l" defTabSz="914400" rtl="0" eaLnBrk="1" latinLnBrk="0" hangingPunct="1">
      <a:defRPr sz="2000" kern="1200">
        <a:solidFill>
          <a:schemeClr val="bg1"/>
        </a:solidFill>
        <a:latin typeface="Verdana" pitchFamily="34" charset="0"/>
        <a:ea typeface="+mn-ea"/>
        <a:cs typeface="+mn-cs"/>
      </a:defRPr>
    </a:lvl7pPr>
    <a:lvl8pPr marL="3200400" algn="l" defTabSz="914400" rtl="0" eaLnBrk="1" latinLnBrk="0" hangingPunct="1">
      <a:defRPr sz="2000" kern="1200">
        <a:solidFill>
          <a:schemeClr val="bg1"/>
        </a:solidFill>
        <a:latin typeface="Verdana" pitchFamily="34" charset="0"/>
        <a:ea typeface="+mn-ea"/>
        <a:cs typeface="+mn-cs"/>
      </a:defRPr>
    </a:lvl8pPr>
    <a:lvl9pPr marL="3657600" algn="l" defTabSz="914400" rtl="0" eaLnBrk="1" latinLnBrk="0" hangingPunct="1">
      <a:defRPr sz="2000" kern="1200">
        <a:solidFill>
          <a:schemeClr val="bg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33"/>
    <a:srgbClr val="004966"/>
    <a:srgbClr val="C0D4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257" autoAdjust="0"/>
  </p:normalViewPr>
  <p:slideViewPr>
    <p:cSldViewPr>
      <p:cViewPr varScale="1">
        <p:scale>
          <a:sx n="86" d="100"/>
          <a:sy n="86" d="100"/>
        </p:scale>
        <p:origin x="-144" y="-90"/>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20" tIns="49510" rIns="99020" bIns="49510" numCol="1" anchor="t" anchorCtr="0" compatLnSpc="1">
            <a:prstTxWarp prst="textNoShape">
              <a:avLst/>
            </a:prstTxWarp>
          </a:bodyPr>
          <a:lstStyle>
            <a:lvl1pPr defTabSz="990600">
              <a:defRPr sz="1300">
                <a:solidFill>
                  <a:schemeClr val="tx1"/>
                </a:solidFill>
                <a:latin typeface="Arial" charset="0"/>
              </a:defRPr>
            </a:lvl1pPr>
          </a:lstStyle>
          <a:p>
            <a:endParaRPr lang="en-US"/>
          </a:p>
        </p:txBody>
      </p:sp>
      <p:sp>
        <p:nvSpPr>
          <p:cNvPr id="30723"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20" tIns="49510" rIns="99020" bIns="49510" numCol="1" anchor="t" anchorCtr="0" compatLnSpc="1">
            <a:prstTxWarp prst="textNoShape">
              <a:avLst/>
            </a:prstTxWarp>
          </a:bodyPr>
          <a:lstStyle>
            <a:lvl1pPr algn="r" defTabSz="990600">
              <a:defRPr sz="1300">
                <a:solidFill>
                  <a:schemeClr val="tx1"/>
                </a:solidFill>
                <a:latin typeface="Arial" charset="0"/>
              </a:defRPr>
            </a:lvl1pPr>
          </a:lstStyle>
          <a:p>
            <a:endParaRPr lang="en-US"/>
          </a:p>
        </p:txBody>
      </p:sp>
      <p:sp>
        <p:nvSpPr>
          <p:cNvPr id="30724" name="Rectangle 4"/>
          <p:cNvSpPr>
            <a:spLocks noGrp="1" noChangeArrowheads="1"/>
          </p:cNvSpPr>
          <p:nvPr>
            <p:ph type="ftr" sz="quarter" idx="2"/>
          </p:nvPr>
        </p:nvSpPr>
        <p:spPr bwMode="auto">
          <a:xfrm>
            <a:off x="0" y="9717088"/>
            <a:ext cx="3076575" cy="511175"/>
          </a:xfrm>
          <a:prstGeom prst="rect">
            <a:avLst/>
          </a:prstGeom>
          <a:noFill/>
          <a:ln w="9525">
            <a:noFill/>
            <a:miter lim="800000"/>
            <a:headEnd/>
            <a:tailEnd/>
          </a:ln>
          <a:effectLst/>
        </p:spPr>
        <p:txBody>
          <a:bodyPr vert="horz" wrap="square" lIns="99020" tIns="49510" rIns="99020" bIns="49510" numCol="1" anchor="b" anchorCtr="0" compatLnSpc="1">
            <a:prstTxWarp prst="textNoShape">
              <a:avLst/>
            </a:prstTxWarp>
          </a:bodyPr>
          <a:lstStyle>
            <a:lvl1pPr defTabSz="990600">
              <a:defRPr sz="1300">
                <a:solidFill>
                  <a:schemeClr val="tx1"/>
                </a:solidFill>
                <a:latin typeface="Arial" charset="0"/>
              </a:defRPr>
            </a:lvl1pPr>
          </a:lstStyle>
          <a:p>
            <a:endParaRPr lang="en-US"/>
          </a:p>
        </p:txBody>
      </p:sp>
      <p:sp>
        <p:nvSpPr>
          <p:cNvPr id="30725" name="Rectangle 5"/>
          <p:cNvSpPr>
            <a:spLocks noGrp="1" noChangeArrowheads="1"/>
          </p:cNvSpPr>
          <p:nvPr>
            <p:ph type="sldNum" sz="quarter" idx="3"/>
          </p:nvPr>
        </p:nvSpPr>
        <p:spPr bwMode="auto">
          <a:xfrm>
            <a:off x="4021138" y="9717088"/>
            <a:ext cx="3076575" cy="511175"/>
          </a:xfrm>
          <a:prstGeom prst="rect">
            <a:avLst/>
          </a:prstGeom>
          <a:noFill/>
          <a:ln w="9525">
            <a:noFill/>
            <a:miter lim="800000"/>
            <a:headEnd/>
            <a:tailEnd/>
          </a:ln>
          <a:effectLst/>
        </p:spPr>
        <p:txBody>
          <a:bodyPr vert="horz" wrap="square" lIns="99020" tIns="49510" rIns="99020" bIns="49510" numCol="1" anchor="b" anchorCtr="0" compatLnSpc="1">
            <a:prstTxWarp prst="textNoShape">
              <a:avLst/>
            </a:prstTxWarp>
          </a:bodyPr>
          <a:lstStyle>
            <a:lvl1pPr algn="r" defTabSz="990600">
              <a:defRPr sz="1300">
                <a:solidFill>
                  <a:schemeClr val="tx1"/>
                </a:solidFill>
                <a:latin typeface="Arial" charset="0"/>
              </a:defRPr>
            </a:lvl1pPr>
          </a:lstStyle>
          <a:p>
            <a:fld id="{5BE6B6A8-FC70-444D-B7CC-20B010B359C8}" type="slidenum">
              <a:rPr lang="en-US"/>
              <a:pPr/>
              <a:t>‹#›</a:t>
            </a:fld>
            <a:endParaRPr lang="en-US"/>
          </a:p>
        </p:txBody>
      </p:sp>
    </p:spTree>
    <p:extLst>
      <p:ext uri="{BB962C8B-B14F-4D97-AF65-F5344CB8AC3E}">
        <p14:creationId xmlns:p14="http://schemas.microsoft.com/office/powerpoint/2010/main" val="3191835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20" tIns="49510" rIns="99020" bIns="49510" numCol="1" anchor="t" anchorCtr="0" compatLnSpc="1">
            <a:prstTxWarp prst="textNoShape">
              <a:avLst/>
            </a:prstTxWarp>
          </a:bodyPr>
          <a:lstStyle>
            <a:lvl1pPr defTabSz="990600">
              <a:defRPr sz="1300">
                <a:solidFill>
                  <a:schemeClr val="tx1"/>
                </a:solidFill>
                <a:latin typeface="Arial" charset="0"/>
              </a:defRPr>
            </a:lvl1pPr>
          </a:lstStyle>
          <a:p>
            <a:endParaRPr lang="en-US"/>
          </a:p>
        </p:txBody>
      </p:sp>
      <p:sp>
        <p:nvSpPr>
          <p:cNvPr id="29699"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20" tIns="49510" rIns="99020" bIns="49510" numCol="1" anchor="t" anchorCtr="0" compatLnSpc="1">
            <a:prstTxWarp prst="textNoShape">
              <a:avLst/>
            </a:prstTxWarp>
          </a:bodyPr>
          <a:lstStyle>
            <a:lvl1pPr algn="r" defTabSz="990600">
              <a:defRPr sz="1300">
                <a:solidFill>
                  <a:schemeClr val="tx1"/>
                </a:solidFill>
                <a:latin typeface="Arial" charset="0"/>
              </a:defRPr>
            </a:lvl1pPr>
          </a:lstStyle>
          <a:p>
            <a:endParaRPr lang="en-US"/>
          </a:p>
        </p:txBody>
      </p:sp>
      <p:sp>
        <p:nvSpPr>
          <p:cNvPr id="29700" name="Rectangle 4"/>
          <p:cNvSpPr>
            <a:spLocks noGrp="1" noRot="1" noChangeAspect="1" noChangeArrowheads="1" noTextEdit="1"/>
          </p:cNvSpPr>
          <p:nvPr>
            <p:ph type="sldImg" idx="2"/>
          </p:nvPr>
        </p:nvSpPr>
        <p:spPr bwMode="auto">
          <a:xfrm>
            <a:off x="990600" y="766763"/>
            <a:ext cx="5118100" cy="3836987"/>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709613" y="4859338"/>
            <a:ext cx="5680075" cy="4603750"/>
          </a:xfrm>
          <a:prstGeom prst="rect">
            <a:avLst/>
          </a:prstGeom>
          <a:noFill/>
          <a:ln w="9525">
            <a:noFill/>
            <a:miter lim="800000"/>
            <a:headEnd/>
            <a:tailEnd/>
          </a:ln>
          <a:effectLst/>
        </p:spPr>
        <p:txBody>
          <a:bodyPr vert="horz" wrap="square" lIns="99020" tIns="49510" rIns="99020" bIns="49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2" name="Rectangle 6"/>
          <p:cNvSpPr>
            <a:spLocks noGrp="1" noChangeArrowheads="1"/>
          </p:cNvSpPr>
          <p:nvPr>
            <p:ph type="ftr" sz="quarter" idx="4"/>
          </p:nvPr>
        </p:nvSpPr>
        <p:spPr bwMode="auto">
          <a:xfrm>
            <a:off x="0" y="9717088"/>
            <a:ext cx="3076575" cy="511175"/>
          </a:xfrm>
          <a:prstGeom prst="rect">
            <a:avLst/>
          </a:prstGeom>
          <a:noFill/>
          <a:ln w="9525">
            <a:noFill/>
            <a:miter lim="800000"/>
            <a:headEnd/>
            <a:tailEnd/>
          </a:ln>
          <a:effectLst/>
        </p:spPr>
        <p:txBody>
          <a:bodyPr vert="horz" wrap="square" lIns="99020" tIns="49510" rIns="99020" bIns="49510" numCol="1" anchor="b" anchorCtr="0" compatLnSpc="1">
            <a:prstTxWarp prst="textNoShape">
              <a:avLst/>
            </a:prstTxWarp>
          </a:bodyPr>
          <a:lstStyle>
            <a:lvl1pPr defTabSz="990600">
              <a:defRPr sz="1300">
                <a:solidFill>
                  <a:schemeClr val="tx1"/>
                </a:solidFill>
                <a:latin typeface="Arial" charset="0"/>
              </a:defRPr>
            </a:lvl1pPr>
          </a:lstStyle>
          <a:p>
            <a:endParaRPr lang="en-US"/>
          </a:p>
        </p:txBody>
      </p:sp>
      <p:sp>
        <p:nvSpPr>
          <p:cNvPr id="29703" name="Rectangle 7"/>
          <p:cNvSpPr>
            <a:spLocks noGrp="1" noChangeArrowheads="1"/>
          </p:cNvSpPr>
          <p:nvPr>
            <p:ph type="sldNum" sz="quarter" idx="5"/>
          </p:nvPr>
        </p:nvSpPr>
        <p:spPr bwMode="auto">
          <a:xfrm>
            <a:off x="4021138" y="9717088"/>
            <a:ext cx="3076575" cy="511175"/>
          </a:xfrm>
          <a:prstGeom prst="rect">
            <a:avLst/>
          </a:prstGeom>
          <a:noFill/>
          <a:ln w="9525">
            <a:noFill/>
            <a:miter lim="800000"/>
            <a:headEnd/>
            <a:tailEnd/>
          </a:ln>
          <a:effectLst/>
        </p:spPr>
        <p:txBody>
          <a:bodyPr vert="horz" wrap="square" lIns="99020" tIns="49510" rIns="99020" bIns="49510" numCol="1" anchor="b" anchorCtr="0" compatLnSpc="1">
            <a:prstTxWarp prst="textNoShape">
              <a:avLst/>
            </a:prstTxWarp>
          </a:bodyPr>
          <a:lstStyle>
            <a:lvl1pPr algn="r" defTabSz="990600">
              <a:defRPr sz="1300">
                <a:solidFill>
                  <a:schemeClr val="tx1"/>
                </a:solidFill>
                <a:latin typeface="Arial" charset="0"/>
              </a:defRPr>
            </a:lvl1pPr>
          </a:lstStyle>
          <a:p>
            <a:fld id="{3FE7DB6F-1090-44A1-8FA6-83910EF6647C}" type="slidenum">
              <a:rPr lang="en-US"/>
              <a:pPr/>
              <a:t>‹#›</a:t>
            </a:fld>
            <a:endParaRPr lang="en-US"/>
          </a:p>
        </p:txBody>
      </p:sp>
    </p:spTree>
    <p:extLst>
      <p:ext uri="{BB962C8B-B14F-4D97-AF65-F5344CB8AC3E}">
        <p14:creationId xmlns:p14="http://schemas.microsoft.com/office/powerpoint/2010/main" val="4953850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6763"/>
            <a:ext cx="5114925" cy="3836987"/>
          </a:xfrm>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3FE7DB6F-1090-44A1-8FA6-83910EF6647C}" type="slidenum">
              <a:rPr lang="en-US" smtClean="0"/>
              <a:pPr/>
              <a:t>3</a:t>
            </a:fld>
            <a:endParaRPr lang="en-US"/>
          </a:p>
        </p:txBody>
      </p:sp>
    </p:spTree>
    <p:extLst>
      <p:ext uri="{BB962C8B-B14F-4D97-AF65-F5344CB8AC3E}">
        <p14:creationId xmlns:p14="http://schemas.microsoft.com/office/powerpoint/2010/main" val="1508022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8810"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3108960" anchor="b" anchorCtr="0">
            <a:normAutofit/>
          </a:bodyPr>
          <a:lstStyle>
            <a:lvl1pPr algn="l">
              <a:lnSpc>
                <a:spcPct val="90000"/>
              </a:lnSpc>
              <a:defRPr sz="2800" b="1" cap="none" baseline="0">
                <a:ln>
                  <a:noFill/>
                </a:ln>
                <a:solidFill>
                  <a:schemeClr val="bg1"/>
                </a:solidFill>
              </a:defRPr>
            </a:lvl1pPr>
          </a:lstStyle>
          <a:p>
            <a:r>
              <a:rPr lang="en-GB" noProof="0" dirty="0" smtClean="0"/>
              <a:t>Click to edit the master </a:t>
            </a:r>
            <a:br>
              <a:rPr lang="en-GB" noProof="0" dirty="0" smtClean="0"/>
            </a:br>
            <a:r>
              <a:rPr lang="en-GB" noProof="0" dirty="0" smtClean="0"/>
              <a:t>title of the </a:t>
            </a:r>
            <a:r>
              <a:rPr lang="en-GB" noProof="0" dirty="0" err="1" smtClean="0"/>
              <a:t>powerpoint</a:t>
            </a:r>
            <a:endParaRPr lang="en-GB" noProof="0" dirty="0"/>
          </a:p>
        </p:txBody>
      </p:sp>
      <p:sp>
        <p:nvSpPr>
          <p:cNvPr id="3" name="Subtitle 2"/>
          <p:cNvSpPr>
            <a:spLocks noGrp="1"/>
          </p:cNvSpPr>
          <p:nvPr>
            <p:ph type="subTitle" idx="1" hasCustomPrompt="1"/>
          </p:nvPr>
        </p:nvSpPr>
        <p:spPr>
          <a:xfrm>
            <a:off x="554182" y="3506174"/>
            <a:ext cx="8035637" cy="636647"/>
          </a:xfrm>
        </p:spPr>
        <p:txBody>
          <a:bodyPr lIns="0" tIns="0" rIns="0" bIns="0">
            <a:normAutofit/>
          </a:bodyPr>
          <a:lstStyle>
            <a:lvl1pPr marL="0" indent="0" algn="l">
              <a:lnSpc>
                <a:spcPct val="90000"/>
              </a:lnSpc>
              <a:spcBef>
                <a:spcPts val="0"/>
              </a:spcBef>
              <a:buNone/>
              <a:defRPr sz="1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Presenter’s name</a:t>
            </a:r>
            <a:endParaRPr lang="en-GB" noProof="0" dirty="0"/>
          </a:p>
        </p:txBody>
      </p:sp>
      <p:sp>
        <p:nvSpPr>
          <p:cNvPr id="7"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2392569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Full image teas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 Placeholder 28"/>
          <p:cNvSpPr>
            <a:spLocks noGrp="1"/>
          </p:cNvSpPr>
          <p:nvPr>
            <p:ph type="body" sz="quarter" idx="15"/>
          </p:nvPr>
        </p:nvSpPr>
        <p:spPr>
          <a:xfrm>
            <a:off x="251520" y="2767056"/>
            <a:ext cx="8149041" cy="636647"/>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21" name="Slide Number Placeholder 4"/>
          <p:cNvSpPr>
            <a:spLocks noGrp="1"/>
          </p:cNvSpPr>
          <p:nvPr>
            <p:ph type="sldNum" sz="quarter" idx="12"/>
          </p:nvPr>
        </p:nvSpPr>
        <p:spPr>
          <a:xfrm>
            <a:off x="4239506" y="6515719"/>
            <a:ext cx="516591" cy="176811"/>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7"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1487009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bout DHI">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r="40847" b="45026"/>
          <a:stretch/>
        </p:blipFill>
        <p:spPr>
          <a:xfrm>
            <a:off x="2483768" y="391082"/>
            <a:ext cx="6660232" cy="6466919"/>
          </a:xfrm>
          <a:prstGeom prst="rect">
            <a:avLst/>
          </a:prstGeom>
        </p:spPr>
      </p:pic>
      <p:sp>
        <p:nvSpPr>
          <p:cNvPr id="4" name="Footer Placeholder 3"/>
          <p:cNvSpPr>
            <a:spLocks noGrp="1"/>
          </p:cNvSpPr>
          <p:nvPr>
            <p:ph type="ftr" sz="quarter" idx="11"/>
          </p:nvPr>
        </p:nvSpPr>
        <p:spPr/>
        <p:txBody>
          <a:bodyPr/>
          <a:lstStyle>
            <a:lvl1pPr>
              <a:defRPr>
                <a:solidFill>
                  <a:schemeClr val="bg1"/>
                </a:solidFill>
              </a:defRPr>
            </a:lvl1p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12" name="TextBox 11"/>
          <p:cNvSpPr txBox="1"/>
          <p:nvPr/>
        </p:nvSpPr>
        <p:spPr>
          <a:xfrm>
            <a:off x="251520" y="1589742"/>
            <a:ext cx="8568952" cy="4123764"/>
          </a:xfrm>
          <a:prstGeom prst="rect">
            <a:avLst/>
          </a:prstGeom>
        </p:spPr>
        <p:txBody>
          <a:bodyPr vert="horz" lIns="0" tIns="0" rIns="0" bIns="0" rtlCol="0">
            <a:noAutofit/>
          </a:bodyPr>
          <a:lstStyle>
            <a:lvl1pPr lvl="0" indent="0">
              <a:spcBef>
                <a:spcPct val="20000"/>
              </a:spcBef>
              <a:buFont typeface="Arial" pitchFamily="34" charset="0"/>
              <a:buNone/>
              <a:defRPr sz="1400">
                <a:solidFill>
                  <a:schemeClr val="bg1"/>
                </a:solidFill>
              </a:defRPr>
            </a:lvl1pPr>
            <a:lvl2pPr marL="358775" indent="-176213">
              <a:spcBef>
                <a:spcPct val="20000"/>
              </a:spcBef>
              <a:buFont typeface="Arial" pitchFamily="34" charset="0"/>
              <a:buChar char="•"/>
              <a:defRPr sz="1200">
                <a:solidFill>
                  <a:schemeClr val="bg1"/>
                </a:solidFill>
              </a:defRPr>
            </a:lvl2pPr>
            <a:lvl3pPr marL="541338" indent="-182563">
              <a:spcBef>
                <a:spcPct val="20000"/>
              </a:spcBef>
              <a:buFont typeface="Arial" pitchFamily="34" charset="0"/>
              <a:buChar char="•"/>
              <a:defRPr sz="1100">
                <a:solidFill>
                  <a:schemeClr val="bg1"/>
                </a:solidFill>
              </a:defRPr>
            </a:lvl3pPr>
            <a:lvl4pPr marL="717550" indent="-176213">
              <a:spcBef>
                <a:spcPct val="20000"/>
              </a:spcBef>
              <a:buFont typeface="Arial" pitchFamily="34" charset="0"/>
              <a:buChar char="•"/>
              <a:defRPr sz="1050">
                <a:solidFill>
                  <a:schemeClr val="bg1"/>
                </a:solidFill>
              </a:defRPr>
            </a:lvl4pPr>
            <a:lvl5pPr marL="900113" indent="-182563">
              <a:spcBef>
                <a:spcPct val="20000"/>
              </a:spcBef>
              <a:buFont typeface="Arial" pitchFamily="34" charset="0"/>
              <a:buChar char="•"/>
              <a:defRPr sz="1000">
                <a:solidFill>
                  <a:schemeClr val="bg1"/>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r>
              <a:rPr lang="en-US" sz="2000" noProof="0" dirty="0" smtClean="0">
                <a:solidFill>
                  <a:schemeClr val="bg1"/>
                </a:solidFill>
              </a:rPr>
              <a:t>DHI are the first people you should call when you have a tough challenge to solve in a water environment.</a:t>
            </a:r>
          </a:p>
          <a:p>
            <a:pPr lvl="0"/>
            <a:endParaRPr lang="en-US" sz="2000" noProof="0" dirty="0" smtClean="0">
              <a:solidFill>
                <a:schemeClr val="bg1"/>
              </a:solidFill>
            </a:endParaRPr>
          </a:p>
          <a:p>
            <a:pPr lvl="0"/>
            <a:r>
              <a:rPr lang="en-US" sz="2000" noProof="0" dirty="0" smtClean="0">
                <a:solidFill>
                  <a:schemeClr val="bg1"/>
                </a:solidFill>
              </a:rPr>
              <a:t>In the world of water, our knowledge is second-to-none, and we strive to make it globally accessible to clients and partners. </a:t>
            </a:r>
          </a:p>
          <a:p>
            <a:pPr lvl="0"/>
            <a:endParaRPr lang="en-US" sz="2000" noProof="0" dirty="0" smtClean="0">
              <a:solidFill>
                <a:schemeClr val="bg1"/>
              </a:solidFill>
            </a:endParaRPr>
          </a:p>
          <a:p>
            <a:pPr lvl="0"/>
            <a:r>
              <a:rPr lang="en-US" sz="2000" noProof="0" dirty="0" smtClean="0">
                <a:solidFill>
                  <a:schemeClr val="bg1"/>
                </a:solidFill>
              </a:rPr>
              <a:t>So whether you need to save water, share it fairly, improve its quality, quantify its impact or manage its flow, we can help. Our knowledge, combined with our team’s expertise and the power of our technology, hold the key to unlocking the right solution. </a:t>
            </a:r>
          </a:p>
        </p:txBody>
      </p:sp>
      <p:sp>
        <p:nvSpPr>
          <p:cNvPr id="2" name="Title 1"/>
          <p:cNvSpPr>
            <a:spLocks noGrp="1"/>
          </p:cNvSpPr>
          <p:nvPr>
            <p:ph type="title"/>
          </p:nvPr>
        </p:nvSpPr>
        <p:spPr/>
        <p:txBody>
          <a:bodyPr/>
          <a:lstStyle/>
          <a:p>
            <a:r>
              <a:rPr lang="en-US" smtClean="0"/>
              <a:t>Click to edit Master title style</a:t>
            </a:r>
            <a:endParaRPr lang="en-GB"/>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2232741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r="40847" b="45026"/>
          <a:stretch/>
        </p:blipFill>
        <p:spPr>
          <a:xfrm>
            <a:off x="2483768" y="391082"/>
            <a:ext cx="6660232" cy="6466919"/>
          </a:xfrm>
          <a:prstGeom prst="rect">
            <a:avLst/>
          </a:prstGeom>
        </p:spPr>
      </p:pic>
      <p:sp>
        <p:nvSpPr>
          <p:cNvPr id="10" name="Title 1"/>
          <p:cNvSpPr>
            <a:spLocks noGrp="1"/>
          </p:cNvSpPr>
          <p:nvPr>
            <p:ph type="ctrTitle" hasCustomPrompt="1"/>
          </p:nvPr>
        </p:nvSpPr>
        <p:spPr>
          <a:xfrm>
            <a:off x="278810"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3108960" anchor="b" anchorCtr="0">
            <a:normAutofit/>
          </a:bodyPr>
          <a:lstStyle>
            <a:lvl1pPr algn="l">
              <a:lnSpc>
                <a:spcPct val="90000"/>
              </a:lnSpc>
              <a:defRPr sz="2800" b="1" cap="none" baseline="0">
                <a:solidFill>
                  <a:schemeClr val="bg1"/>
                </a:solidFill>
              </a:defRPr>
            </a:lvl1pPr>
          </a:lstStyle>
          <a:p>
            <a:r>
              <a:rPr lang="en-GB" noProof="0" dirty="0" smtClean="0"/>
              <a:t>Click to edit the master </a:t>
            </a:r>
            <a:br>
              <a:rPr lang="en-GB" noProof="0" dirty="0" smtClean="0"/>
            </a:br>
            <a:r>
              <a:rPr lang="en-GB" noProof="0" dirty="0" smtClean="0"/>
              <a:t>title of the </a:t>
            </a:r>
            <a:r>
              <a:rPr lang="en-GB" noProof="0" dirty="0" err="1" smtClean="0"/>
              <a:t>powerpoint</a:t>
            </a:r>
            <a:endParaRPr lang="en-GB" noProof="0" dirty="0"/>
          </a:p>
        </p:txBody>
      </p:sp>
      <p:sp>
        <p:nvSpPr>
          <p:cNvPr id="11" name="Subtitle 2"/>
          <p:cNvSpPr>
            <a:spLocks noGrp="1"/>
          </p:cNvSpPr>
          <p:nvPr>
            <p:ph type="subTitle" idx="1" hasCustomPrompt="1"/>
          </p:nvPr>
        </p:nvSpPr>
        <p:spPr>
          <a:xfrm>
            <a:off x="554182" y="3506174"/>
            <a:ext cx="8035637" cy="636647"/>
          </a:xfrm>
        </p:spPr>
        <p:txBody>
          <a:bodyPr lIns="0" tIns="0" rIns="0" bIns="0">
            <a:normAutofit/>
          </a:bodyPr>
          <a:lstStyle>
            <a:lvl1pPr marL="0" indent="0" algn="l">
              <a:lnSpc>
                <a:spcPct val="90000"/>
              </a:lnSpc>
              <a:spcBef>
                <a:spcPts val="0"/>
              </a:spcBef>
              <a:buNone/>
              <a:defRPr sz="1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Presenter’s name</a:t>
            </a:r>
            <a:endParaRPr lang="en-GB" noProof="0" dirty="0"/>
          </a:p>
        </p:txBody>
      </p:sp>
      <p:sp>
        <p:nvSpPr>
          <p:cNvPr id="17" name="Slide Number Placeholder 4"/>
          <p:cNvSpPr>
            <a:spLocks noGrp="1"/>
          </p:cNvSpPr>
          <p:nvPr>
            <p:ph type="sldNum" sz="quarter" idx="12"/>
          </p:nvPr>
        </p:nvSpPr>
        <p:spPr>
          <a:xfrm>
            <a:off x="4239506" y="6515719"/>
            <a:ext cx="516591" cy="176811"/>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8" name="Footer Placeholder 3"/>
          <p:cNvSpPr>
            <a:spLocks noGrp="1"/>
          </p:cNvSpPr>
          <p:nvPr>
            <p:ph type="ftr" sz="quarter" idx="11"/>
          </p:nvPr>
        </p:nvSpPr>
        <p:spPr>
          <a:xfrm>
            <a:off x="251520" y="6515719"/>
            <a:ext cx="1416133" cy="176811"/>
          </a:xfrm>
        </p:spPr>
        <p:txBody>
          <a:bodyPr/>
          <a:lstStyle>
            <a:lvl1pPr>
              <a:defRPr>
                <a:solidFill>
                  <a:schemeClr val="bg1"/>
                </a:solidFill>
              </a:defRPr>
            </a:lvl1pPr>
          </a:lstStyle>
          <a:p>
            <a:r>
              <a:rPr lang="en-GB" noProof="0" smtClean="0"/>
              <a:t>© DHI</a:t>
            </a:r>
            <a:endParaRPr lang="en-GB" noProof="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1694792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ver">
    <p:bg>
      <p:bgPr>
        <a:gradFill>
          <a:gsLst>
            <a:gs pos="44000">
              <a:srgbClr val="004164"/>
            </a:gs>
            <a:gs pos="100000">
              <a:srgbClr val="0073A4"/>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8810"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3108960" anchor="b" anchorCtr="0">
            <a:normAutofit/>
          </a:bodyPr>
          <a:lstStyle>
            <a:lvl1pPr algn="l">
              <a:lnSpc>
                <a:spcPct val="90000"/>
              </a:lnSpc>
              <a:defRPr sz="2800" b="1" cap="none" baseline="0">
                <a:solidFill>
                  <a:schemeClr val="bg1"/>
                </a:solidFill>
              </a:defRPr>
            </a:lvl1pPr>
          </a:lstStyle>
          <a:p>
            <a:r>
              <a:rPr lang="en-GB" noProof="0" dirty="0" smtClean="0"/>
              <a:t>Click to edit the master </a:t>
            </a:r>
            <a:br>
              <a:rPr lang="en-GB" noProof="0" dirty="0" smtClean="0"/>
            </a:br>
            <a:r>
              <a:rPr lang="en-GB" noProof="0" dirty="0" smtClean="0"/>
              <a:t>title of the </a:t>
            </a:r>
            <a:r>
              <a:rPr lang="en-GB" noProof="0" dirty="0" err="1" smtClean="0"/>
              <a:t>powerpoint</a:t>
            </a:r>
            <a:endParaRPr lang="en-GB" noProof="0" dirty="0"/>
          </a:p>
        </p:txBody>
      </p:sp>
      <p:sp>
        <p:nvSpPr>
          <p:cNvPr id="3" name="Subtitle 2"/>
          <p:cNvSpPr>
            <a:spLocks noGrp="1"/>
          </p:cNvSpPr>
          <p:nvPr>
            <p:ph type="subTitle" idx="1" hasCustomPrompt="1"/>
          </p:nvPr>
        </p:nvSpPr>
        <p:spPr>
          <a:xfrm>
            <a:off x="554182" y="3506174"/>
            <a:ext cx="8035637" cy="636647"/>
          </a:xfrm>
        </p:spPr>
        <p:txBody>
          <a:bodyPr lIns="0" tIns="0" rIns="0" bIns="0">
            <a:normAutofit/>
          </a:bodyPr>
          <a:lstStyle>
            <a:lvl1pPr marL="0" indent="0" algn="l">
              <a:lnSpc>
                <a:spcPct val="90000"/>
              </a:lnSpc>
              <a:spcBef>
                <a:spcPts val="0"/>
              </a:spcBef>
              <a:buNone/>
              <a:defRPr sz="12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smtClean="0"/>
              <a:t>Presenter’s name</a:t>
            </a:r>
            <a:endParaRPr lang="en-GB" noProof="0"/>
          </a:p>
        </p:txBody>
      </p:sp>
      <p:sp>
        <p:nvSpPr>
          <p:cNvPr id="19" name="Slide Number Placeholder 4"/>
          <p:cNvSpPr>
            <a:spLocks noGrp="1"/>
          </p:cNvSpPr>
          <p:nvPr>
            <p:ph type="sldNum" sz="quarter" idx="12"/>
          </p:nvPr>
        </p:nvSpPr>
        <p:spPr>
          <a:xfrm>
            <a:off x="4239506" y="6507853"/>
            <a:ext cx="516591" cy="176811"/>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7"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303795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genda">
    <p:bg>
      <p:bgPr>
        <a:gradFill>
          <a:gsLst>
            <a:gs pos="44000">
              <a:srgbClr val="004164"/>
            </a:gs>
            <a:gs pos="100000">
              <a:srgbClr val="0073A4"/>
            </a:gs>
          </a:gsLst>
          <a:lin ang="0" scaled="1"/>
        </a:gra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r="40847" b="45026"/>
          <a:stretch/>
        </p:blipFill>
        <p:spPr>
          <a:xfrm>
            <a:off x="2483768" y="391082"/>
            <a:ext cx="6660232" cy="6466919"/>
          </a:xfrm>
          <a:prstGeom prst="rect">
            <a:avLst/>
          </a:prstGeom>
        </p:spPr>
      </p:pic>
      <p:sp>
        <p:nvSpPr>
          <p:cNvPr id="4" name="Footer Placeholder 3"/>
          <p:cNvSpPr>
            <a:spLocks noGrp="1"/>
          </p:cNvSpPr>
          <p:nvPr>
            <p:ph type="ftr" sz="quarter" idx="11"/>
          </p:nvPr>
        </p:nvSpPr>
        <p:spPr/>
        <p:txBody>
          <a:bodyPr/>
          <a:lstStyle>
            <a:lvl1pPr>
              <a:defRPr>
                <a:solidFill>
                  <a:schemeClr val="bg1"/>
                </a:solidFill>
              </a:defRPr>
            </a:lvl1p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11" name="Text Placeholder 10"/>
          <p:cNvSpPr>
            <a:spLocks noGrp="1"/>
          </p:cNvSpPr>
          <p:nvPr>
            <p:ph type="body" sz="quarter" idx="14"/>
          </p:nvPr>
        </p:nvSpPr>
        <p:spPr>
          <a:xfrm>
            <a:off x="251521" y="1189653"/>
            <a:ext cx="8670772" cy="468761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Title 1"/>
          <p:cNvSpPr>
            <a:spLocks noGrp="1"/>
          </p:cNvSpPr>
          <p:nvPr>
            <p:ph type="title"/>
          </p:nvPr>
        </p:nvSpPr>
        <p:spPr>
          <a:xfrm>
            <a:off x="251520" y="227585"/>
            <a:ext cx="8670773" cy="600883"/>
          </a:xfrm>
        </p:spPr>
        <p:txBody>
          <a:bodyPr/>
          <a:lstStyle/>
          <a:p>
            <a:r>
              <a:rPr lang="en-US" smtClean="0"/>
              <a:t>Click to edit Master title style</a:t>
            </a:r>
            <a:endParaRPr lang="en-GB"/>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867600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Divider A">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278810" y="398662"/>
            <a:ext cx="8588375" cy="5915025"/>
          </a:xfrm>
          <a:custGeom>
            <a:avLst/>
            <a:gdLst>
              <a:gd name="T0" fmla="*/ 0 w 5410"/>
              <a:gd name="T1" fmla="*/ 80 h 3726"/>
              <a:gd name="T2" fmla="*/ 0 w 5410"/>
              <a:gd name="T3" fmla="*/ 80 h 3726"/>
              <a:gd name="T4" fmla="*/ 2 w 5410"/>
              <a:gd name="T5" fmla="*/ 64 h 3726"/>
              <a:gd name="T6" fmla="*/ 8 w 5410"/>
              <a:gd name="T7" fmla="*/ 50 h 3726"/>
              <a:gd name="T8" fmla="*/ 14 w 5410"/>
              <a:gd name="T9" fmla="*/ 36 h 3726"/>
              <a:gd name="T10" fmla="*/ 24 w 5410"/>
              <a:gd name="T11" fmla="*/ 24 h 3726"/>
              <a:gd name="T12" fmla="*/ 36 w 5410"/>
              <a:gd name="T13" fmla="*/ 14 h 3726"/>
              <a:gd name="T14" fmla="*/ 50 w 5410"/>
              <a:gd name="T15" fmla="*/ 6 h 3726"/>
              <a:gd name="T16" fmla="*/ 66 w 5410"/>
              <a:gd name="T17" fmla="*/ 2 h 3726"/>
              <a:gd name="T18" fmla="*/ 82 w 5410"/>
              <a:gd name="T19" fmla="*/ 0 h 3726"/>
              <a:gd name="T20" fmla="*/ 5320 w 5410"/>
              <a:gd name="T21" fmla="*/ 0 h 3726"/>
              <a:gd name="T22" fmla="*/ 5320 w 5410"/>
              <a:gd name="T23" fmla="*/ 0 h 3726"/>
              <a:gd name="T24" fmla="*/ 5338 w 5410"/>
              <a:gd name="T25" fmla="*/ 2 h 3726"/>
              <a:gd name="T26" fmla="*/ 5354 w 5410"/>
              <a:gd name="T27" fmla="*/ 6 h 3726"/>
              <a:gd name="T28" fmla="*/ 5368 w 5410"/>
              <a:gd name="T29" fmla="*/ 14 h 3726"/>
              <a:gd name="T30" fmla="*/ 5382 w 5410"/>
              <a:gd name="T31" fmla="*/ 24 h 3726"/>
              <a:gd name="T32" fmla="*/ 5394 w 5410"/>
              <a:gd name="T33" fmla="*/ 36 h 3726"/>
              <a:gd name="T34" fmla="*/ 5402 w 5410"/>
              <a:gd name="T35" fmla="*/ 50 h 3726"/>
              <a:gd name="T36" fmla="*/ 5408 w 5410"/>
              <a:gd name="T37" fmla="*/ 64 h 3726"/>
              <a:gd name="T38" fmla="*/ 5410 w 5410"/>
              <a:gd name="T39" fmla="*/ 80 h 3726"/>
              <a:gd name="T40" fmla="*/ 5410 w 5410"/>
              <a:gd name="T41" fmla="*/ 80 h 3726"/>
              <a:gd name="T42" fmla="*/ 5410 w 5410"/>
              <a:gd name="T43" fmla="*/ 2618 h 3726"/>
              <a:gd name="T44" fmla="*/ 5410 w 5410"/>
              <a:gd name="T45" fmla="*/ 2618 h 3726"/>
              <a:gd name="T46" fmla="*/ 5410 w 5410"/>
              <a:gd name="T47" fmla="*/ 2638 h 3726"/>
              <a:gd name="T48" fmla="*/ 5408 w 5410"/>
              <a:gd name="T49" fmla="*/ 2660 h 3726"/>
              <a:gd name="T50" fmla="*/ 5406 w 5410"/>
              <a:gd name="T51" fmla="*/ 2686 h 3726"/>
              <a:gd name="T52" fmla="*/ 5398 w 5410"/>
              <a:gd name="T53" fmla="*/ 2716 h 3726"/>
              <a:gd name="T54" fmla="*/ 5388 w 5410"/>
              <a:gd name="T55" fmla="*/ 2746 h 3726"/>
              <a:gd name="T56" fmla="*/ 5380 w 5410"/>
              <a:gd name="T57" fmla="*/ 2762 h 3726"/>
              <a:gd name="T58" fmla="*/ 5370 w 5410"/>
              <a:gd name="T59" fmla="*/ 2776 h 3726"/>
              <a:gd name="T60" fmla="*/ 5360 w 5410"/>
              <a:gd name="T61" fmla="*/ 2792 h 3726"/>
              <a:gd name="T62" fmla="*/ 5346 w 5410"/>
              <a:gd name="T63" fmla="*/ 2806 h 3726"/>
              <a:gd name="T64" fmla="*/ 5332 w 5410"/>
              <a:gd name="T65" fmla="*/ 2820 h 3726"/>
              <a:gd name="T66" fmla="*/ 5314 w 5410"/>
              <a:gd name="T67" fmla="*/ 2834 h 3726"/>
              <a:gd name="T68" fmla="*/ 4080 w 5410"/>
              <a:gd name="T69" fmla="*/ 3564 h 3726"/>
              <a:gd name="T70" fmla="*/ 4080 w 5410"/>
              <a:gd name="T71" fmla="*/ 3564 h 3726"/>
              <a:gd name="T72" fmla="*/ 4042 w 5410"/>
              <a:gd name="T73" fmla="*/ 3590 h 3726"/>
              <a:gd name="T74" fmla="*/ 4002 w 5410"/>
              <a:gd name="T75" fmla="*/ 3612 h 3726"/>
              <a:gd name="T76" fmla="*/ 3966 w 5410"/>
              <a:gd name="T77" fmla="*/ 3632 h 3726"/>
              <a:gd name="T78" fmla="*/ 3928 w 5410"/>
              <a:gd name="T79" fmla="*/ 3650 h 3726"/>
              <a:gd name="T80" fmla="*/ 3892 w 5410"/>
              <a:gd name="T81" fmla="*/ 3666 h 3726"/>
              <a:gd name="T82" fmla="*/ 3858 w 5410"/>
              <a:gd name="T83" fmla="*/ 3680 h 3726"/>
              <a:gd name="T84" fmla="*/ 3824 w 5410"/>
              <a:gd name="T85" fmla="*/ 3690 h 3726"/>
              <a:gd name="T86" fmla="*/ 3790 w 5410"/>
              <a:gd name="T87" fmla="*/ 3700 h 3726"/>
              <a:gd name="T88" fmla="*/ 3756 w 5410"/>
              <a:gd name="T89" fmla="*/ 3708 h 3726"/>
              <a:gd name="T90" fmla="*/ 3724 w 5410"/>
              <a:gd name="T91" fmla="*/ 3714 h 3726"/>
              <a:gd name="T92" fmla="*/ 3690 w 5410"/>
              <a:gd name="T93" fmla="*/ 3718 h 3726"/>
              <a:gd name="T94" fmla="*/ 3658 w 5410"/>
              <a:gd name="T95" fmla="*/ 3722 h 3726"/>
              <a:gd name="T96" fmla="*/ 3592 w 5410"/>
              <a:gd name="T97" fmla="*/ 3726 h 3726"/>
              <a:gd name="T98" fmla="*/ 3526 w 5410"/>
              <a:gd name="T99" fmla="*/ 3726 h 3726"/>
              <a:gd name="T100" fmla="*/ 82 w 5410"/>
              <a:gd name="T101" fmla="*/ 3726 h 3726"/>
              <a:gd name="T102" fmla="*/ 82 w 5410"/>
              <a:gd name="T103" fmla="*/ 3726 h 3726"/>
              <a:gd name="T104" fmla="*/ 66 w 5410"/>
              <a:gd name="T105" fmla="*/ 3726 h 3726"/>
              <a:gd name="T106" fmla="*/ 50 w 5410"/>
              <a:gd name="T107" fmla="*/ 3720 h 3726"/>
              <a:gd name="T108" fmla="*/ 36 w 5410"/>
              <a:gd name="T109" fmla="*/ 3712 h 3726"/>
              <a:gd name="T110" fmla="*/ 24 w 5410"/>
              <a:gd name="T111" fmla="*/ 3704 h 3726"/>
              <a:gd name="T112" fmla="*/ 14 w 5410"/>
              <a:gd name="T113" fmla="*/ 3692 h 3726"/>
              <a:gd name="T114" fmla="*/ 8 w 5410"/>
              <a:gd name="T115" fmla="*/ 3678 h 3726"/>
              <a:gd name="T116" fmla="*/ 2 w 5410"/>
              <a:gd name="T117" fmla="*/ 3662 h 3726"/>
              <a:gd name="T118" fmla="*/ 0 w 5410"/>
              <a:gd name="T119" fmla="*/ 3646 h 3726"/>
              <a:gd name="T120" fmla="*/ 0 w 5410"/>
              <a:gd name="T121" fmla="*/ 1012 h 3726"/>
              <a:gd name="T122" fmla="*/ 0 w 5410"/>
              <a:gd name="T123" fmla="*/ 1012 h 3726"/>
              <a:gd name="T124" fmla="*/ 0 w 5410"/>
              <a:gd name="T125" fmla="*/ 80 h 3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10" h="3726">
                <a:moveTo>
                  <a:pt x="0" y="80"/>
                </a:moveTo>
                <a:lnTo>
                  <a:pt x="0" y="80"/>
                </a:lnTo>
                <a:lnTo>
                  <a:pt x="2" y="64"/>
                </a:lnTo>
                <a:lnTo>
                  <a:pt x="8" y="50"/>
                </a:lnTo>
                <a:lnTo>
                  <a:pt x="14" y="36"/>
                </a:lnTo>
                <a:lnTo>
                  <a:pt x="24" y="24"/>
                </a:lnTo>
                <a:lnTo>
                  <a:pt x="36" y="14"/>
                </a:lnTo>
                <a:lnTo>
                  <a:pt x="50" y="6"/>
                </a:lnTo>
                <a:lnTo>
                  <a:pt x="66" y="2"/>
                </a:lnTo>
                <a:lnTo>
                  <a:pt x="82" y="0"/>
                </a:lnTo>
                <a:lnTo>
                  <a:pt x="5320" y="0"/>
                </a:lnTo>
                <a:lnTo>
                  <a:pt x="5320" y="0"/>
                </a:lnTo>
                <a:lnTo>
                  <a:pt x="5338" y="2"/>
                </a:lnTo>
                <a:lnTo>
                  <a:pt x="5354" y="6"/>
                </a:lnTo>
                <a:lnTo>
                  <a:pt x="5368" y="14"/>
                </a:lnTo>
                <a:lnTo>
                  <a:pt x="5382" y="24"/>
                </a:lnTo>
                <a:lnTo>
                  <a:pt x="5394" y="36"/>
                </a:lnTo>
                <a:lnTo>
                  <a:pt x="5402" y="50"/>
                </a:lnTo>
                <a:lnTo>
                  <a:pt x="5408" y="64"/>
                </a:lnTo>
                <a:lnTo>
                  <a:pt x="5410" y="80"/>
                </a:lnTo>
                <a:lnTo>
                  <a:pt x="5410" y="80"/>
                </a:lnTo>
                <a:lnTo>
                  <a:pt x="5410" y="2618"/>
                </a:lnTo>
                <a:lnTo>
                  <a:pt x="5410" y="2618"/>
                </a:lnTo>
                <a:lnTo>
                  <a:pt x="5410" y="2638"/>
                </a:lnTo>
                <a:lnTo>
                  <a:pt x="5408" y="2660"/>
                </a:lnTo>
                <a:lnTo>
                  <a:pt x="5406" y="2686"/>
                </a:lnTo>
                <a:lnTo>
                  <a:pt x="5398" y="2716"/>
                </a:lnTo>
                <a:lnTo>
                  <a:pt x="5388" y="2746"/>
                </a:lnTo>
                <a:lnTo>
                  <a:pt x="5380" y="2762"/>
                </a:lnTo>
                <a:lnTo>
                  <a:pt x="5370" y="2776"/>
                </a:lnTo>
                <a:lnTo>
                  <a:pt x="5360" y="2792"/>
                </a:lnTo>
                <a:lnTo>
                  <a:pt x="5346" y="2806"/>
                </a:lnTo>
                <a:lnTo>
                  <a:pt x="5332" y="2820"/>
                </a:lnTo>
                <a:lnTo>
                  <a:pt x="5314" y="2834"/>
                </a:lnTo>
                <a:lnTo>
                  <a:pt x="4080" y="3564"/>
                </a:lnTo>
                <a:lnTo>
                  <a:pt x="4080" y="3564"/>
                </a:lnTo>
                <a:lnTo>
                  <a:pt x="4042" y="3590"/>
                </a:lnTo>
                <a:lnTo>
                  <a:pt x="4002" y="3612"/>
                </a:lnTo>
                <a:lnTo>
                  <a:pt x="3966" y="3632"/>
                </a:lnTo>
                <a:lnTo>
                  <a:pt x="3928" y="3650"/>
                </a:lnTo>
                <a:lnTo>
                  <a:pt x="3892" y="3666"/>
                </a:lnTo>
                <a:lnTo>
                  <a:pt x="3858" y="3680"/>
                </a:lnTo>
                <a:lnTo>
                  <a:pt x="3824" y="3690"/>
                </a:lnTo>
                <a:lnTo>
                  <a:pt x="3790" y="3700"/>
                </a:lnTo>
                <a:lnTo>
                  <a:pt x="3756" y="3708"/>
                </a:lnTo>
                <a:lnTo>
                  <a:pt x="3724" y="3714"/>
                </a:lnTo>
                <a:lnTo>
                  <a:pt x="3690" y="3718"/>
                </a:lnTo>
                <a:lnTo>
                  <a:pt x="3658" y="3722"/>
                </a:lnTo>
                <a:lnTo>
                  <a:pt x="3592" y="3726"/>
                </a:lnTo>
                <a:lnTo>
                  <a:pt x="3526" y="3726"/>
                </a:lnTo>
                <a:lnTo>
                  <a:pt x="82" y="3726"/>
                </a:lnTo>
                <a:lnTo>
                  <a:pt x="82" y="3726"/>
                </a:lnTo>
                <a:lnTo>
                  <a:pt x="66" y="3726"/>
                </a:lnTo>
                <a:lnTo>
                  <a:pt x="50" y="3720"/>
                </a:lnTo>
                <a:lnTo>
                  <a:pt x="36" y="3712"/>
                </a:lnTo>
                <a:lnTo>
                  <a:pt x="24" y="3704"/>
                </a:lnTo>
                <a:lnTo>
                  <a:pt x="14" y="3692"/>
                </a:lnTo>
                <a:lnTo>
                  <a:pt x="8" y="3678"/>
                </a:lnTo>
                <a:lnTo>
                  <a:pt x="2" y="3662"/>
                </a:lnTo>
                <a:lnTo>
                  <a:pt x="0" y="3646"/>
                </a:lnTo>
                <a:lnTo>
                  <a:pt x="0" y="1012"/>
                </a:lnTo>
                <a:lnTo>
                  <a:pt x="0" y="1012"/>
                </a:lnTo>
                <a:lnTo>
                  <a:pt x="0" y="80"/>
                </a:lnTo>
                <a:close/>
              </a:path>
            </a:pathLst>
          </a:custGeom>
          <a:gradFill>
            <a:gsLst>
              <a:gs pos="44000">
                <a:srgbClr val="004164"/>
              </a:gs>
              <a:gs pos="100000">
                <a:srgbClr val="0073A4"/>
              </a:gs>
            </a:gsLst>
            <a:lin ang="0" scaled="1"/>
          </a:gradFill>
          <a:ln w="19050">
            <a:solidFill>
              <a:schemeClr val="bg1"/>
            </a:solidFill>
          </a:ln>
        </p:spPr>
        <p:txBody>
          <a:bodyPr lIns="288000" tIns="288000" bIns="0" anchor="t" anchorCtr="0">
            <a:normAutofit/>
          </a:bodyPr>
          <a:lstStyle>
            <a:lvl1pPr algn="l">
              <a:lnSpc>
                <a:spcPct val="90000"/>
              </a:lnSpc>
              <a:defRPr sz="5400" b="1" cap="none" baseline="0">
                <a:solidFill>
                  <a:schemeClr val="bg1"/>
                </a:solidFill>
              </a:defRPr>
            </a:lvl1pPr>
          </a:lstStyle>
          <a:p>
            <a:r>
              <a:rPr lang="en-GB" noProof="0" dirty="0" smtClean="0"/>
              <a:t>01. (Add section)</a:t>
            </a:r>
            <a:endParaRPr lang="en-GB" noProof="0" dirty="0"/>
          </a:p>
        </p:txBody>
      </p:sp>
      <p:sp>
        <p:nvSpPr>
          <p:cNvPr id="19" name="Text Placeholder 28"/>
          <p:cNvSpPr>
            <a:spLocks noGrp="1"/>
          </p:cNvSpPr>
          <p:nvPr>
            <p:ph type="body" sz="quarter" idx="13"/>
          </p:nvPr>
        </p:nvSpPr>
        <p:spPr>
          <a:xfrm>
            <a:off x="554039" y="3506174"/>
            <a:ext cx="8035925" cy="636647"/>
          </a:xfrm>
        </p:spPr>
        <p:txBody>
          <a:bodyPr/>
          <a:lstStyle>
            <a:lvl1pPr marL="0" indent="0">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20" name="Text Placeholder 28"/>
          <p:cNvSpPr>
            <a:spLocks noGrp="1"/>
          </p:cNvSpPr>
          <p:nvPr>
            <p:ph type="body" sz="quarter" idx="15"/>
          </p:nvPr>
        </p:nvSpPr>
        <p:spPr>
          <a:xfrm>
            <a:off x="554039" y="2767057"/>
            <a:ext cx="8035925" cy="636647"/>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14" name="Footer Placeholder 3"/>
          <p:cNvSpPr>
            <a:spLocks noGrp="1"/>
          </p:cNvSpPr>
          <p:nvPr>
            <p:ph type="ftr" sz="quarter" idx="11"/>
          </p:nvPr>
        </p:nvSpPr>
        <p:spPr>
          <a:xfrm>
            <a:off x="554182" y="6515719"/>
            <a:ext cx="1416133" cy="176811"/>
          </a:xfrm>
        </p:spPr>
        <p:txBody>
          <a:bodyPr/>
          <a:lstStyle/>
          <a:p>
            <a:r>
              <a:rPr lang="en-GB" noProof="0" smtClean="0"/>
              <a:t>© DHI</a:t>
            </a:r>
            <a:endParaRPr lang="en-GB" noProof="0"/>
          </a:p>
        </p:txBody>
      </p:sp>
      <p:sp>
        <p:nvSpPr>
          <p:cNvPr id="15" name="Slide Number Placeholder 4"/>
          <p:cNvSpPr>
            <a:spLocks noGrp="1"/>
          </p:cNvSpPr>
          <p:nvPr>
            <p:ph type="sldNum" sz="quarter" idx="12"/>
          </p:nvPr>
        </p:nvSpPr>
        <p:spPr>
          <a:xfrm>
            <a:off x="4239506" y="6515719"/>
            <a:ext cx="516591" cy="176811"/>
          </a:xfrm>
        </p:spPr>
        <p:txBody>
          <a:bodyPr/>
          <a:lstStyle/>
          <a:p>
            <a:r>
              <a:rPr lang="en-GB" noProof="0" smtClean="0"/>
              <a:t>#</a:t>
            </a:r>
            <a:fld id="{EC98167B-91FF-498B-85F5-63F1D9402506}" type="slidenum">
              <a:rPr lang="en-GB" noProof="0" smtClean="0"/>
              <a:pPr/>
              <a:t>‹#›</a:t>
            </a:fld>
            <a:endParaRPr lang="en-GB" noProof="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6800" y="5936400"/>
            <a:ext cx="1357200" cy="940881"/>
          </a:xfrm>
          <a:prstGeom prst="rect">
            <a:avLst/>
          </a:prstGeom>
        </p:spPr>
      </p:pic>
    </p:spTree>
    <p:extLst>
      <p:ext uri="{BB962C8B-B14F-4D97-AF65-F5344CB8AC3E}">
        <p14:creationId xmlns:p14="http://schemas.microsoft.com/office/powerpoint/2010/main" val="2595110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7" name="Content Placeholder 6"/>
          <p:cNvSpPr>
            <a:spLocks noGrp="1"/>
          </p:cNvSpPr>
          <p:nvPr>
            <p:ph sz="quarter" idx="13"/>
          </p:nvPr>
        </p:nvSpPr>
        <p:spPr>
          <a:xfrm>
            <a:off x="251520" y="1189653"/>
            <a:ext cx="8640959" cy="5119667"/>
          </a:xfrm>
        </p:spPr>
        <p:txBody>
          <a:bodyPr/>
          <a:lstStyle>
            <a:lvl1pPr>
              <a:defRPr sz="2000">
                <a:solidFill>
                  <a:schemeClr val="bg1"/>
                </a:solidFill>
              </a:defRPr>
            </a:lvl1pPr>
            <a:lvl2pPr marL="540000" indent="-270000">
              <a:buFont typeface="Arial" pitchFamily="34" charset="0"/>
              <a:buChar char="−"/>
              <a:defRPr sz="2000">
                <a:solidFill>
                  <a:schemeClr val="bg1"/>
                </a:solidFill>
              </a:defRPr>
            </a:lvl2pPr>
            <a:lvl3pPr marL="810000" indent="-270000">
              <a:buFont typeface="Arial" pitchFamily="34" charset="0"/>
              <a:buChar char="•"/>
              <a:defRPr sz="2000" baseline="0">
                <a:solidFill>
                  <a:schemeClr val="bg1"/>
                </a:solidFill>
              </a:defRPr>
            </a:lvl3pPr>
            <a:lvl4pPr marL="1080000" indent="-270000">
              <a:buFont typeface="Arial" pitchFamily="34" charset="0"/>
              <a:buChar cha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9" name="Footer Placeholder 3"/>
          <p:cNvSpPr>
            <a:spLocks noGrp="1"/>
          </p:cNvSpPr>
          <p:nvPr>
            <p:ph type="ftr" sz="quarter" idx="11"/>
          </p:nvPr>
        </p:nvSpPr>
        <p:spPr>
          <a:xfrm>
            <a:off x="554182" y="6515719"/>
            <a:ext cx="1416133" cy="176811"/>
          </a:xfrm>
        </p:spPr>
        <p:txBody>
          <a:bodyPr/>
          <a:lstStyle/>
          <a:p>
            <a:r>
              <a:rPr lang="en-GB" noProof="0" smtClean="0"/>
              <a:t>© DHI</a:t>
            </a:r>
            <a:endParaRPr lang="en-GB" noProof="0"/>
          </a:p>
        </p:txBody>
      </p:sp>
      <p:sp>
        <p:nvSpPr>
          <p:cNvPr id="10" name="Slide Number Placeholder 4"/>
          <p:cNvSpPr>
            <a:spLocks noGrp="1"/>
          </p:cNvSpPr>
          <p:nvPr>
            <p:ph type="sldNum" sz="quarter" idx="12"/>
          </p:nvPr>
        </p:nvSpPr>
        <p:spPr>
          <a:xfrm>
            <a:off x="4239506" y="6515719"/>
            <a:ext cx="516591" cy="176811"/>
          </a:xfrm>
        </p:spPr>
        <p:txBody>
          <a:bodyPr/>
          <a:lstStyle/>
          <a:p>
            <a:r>
              <a:rPr lang="en-GB" noProof="0" smtClean="0"/>
              <a:t>#</a:t>
            </a:r>
            <a:fld id="{EC98167B-91FF-498B-85F5-63F1D9402506}" type="slidenum">
              <a:rPr lang="en-GB" noProof="0" smtClean="0"/>
              <a:pPr/>
              <a:t>‹#›</a:t>
            </a:fld>
            <a:r>
              <a:rPr lang="en-GB" noProof="0" smtClean="0"/>
              <a:t>  </a:t>
            </a:r>
            <a:endParaRPr lang="en-GB" noProof="0"/>
          </a:p>
        </p:txBody>
      </p:sp>
    </p:spTree>
    <p:extLst>
      <p:ext uri="{BB962C8B-B14F-4D97-AF65-F5344CB8AC3E}">
        <p14:creationId xmlns:p14="http://schemas.microsoft.com/office/powerpoint/2010/main" val="3146727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7" name="Content Placeholder 6"/>
          <p:cNvSpPr>
            <a:spLocks noGrp="1"/>
          </p:cNvSpPr>
          <p:nvPr>
            <p:ph sz="quarter" idx="13"/>
          </p:nvPr>
        </p:nvSpPr>
        <p:spPr>
          <a:xfrm>
            <a:off x="251520" y="1189653"/>
            <a:ext cx="4043463" cy="4523853"/>
          </a:xfrm>
        </p:spPr>
        <p:txBody>
          <a:bodyPr/>
          <a:lstStyle>
            <a:lvl1pPr>
              <a:defRPr sz="2000">
                <a:solidFill>
                  <a:schemeClr val="bg1"/>
                </a:solidFill>
              </a:defRPr>
            </a:lvl1pPr>
            <a:lvl2pPr marL="540000" indent="-270000">
              <a:buFont typeface="Arial" pitchFamily="34" charset="0"/>
              <a:buChar char="−"/>
              <a:defRPr sz="2000">
                <a:solidFill>
                  <a:schemeClr val="bg1"/>
                </a:solidFill>
              </a:defRPr>
            </a:lvl2pPr>
            <a:lvl3pPr marL="810000" indent="-270000">
              <a:buFont typeface="Arial" pitchFamily="34" charset="0"/>
              <a:buChar char="•"/>
              <a:defRPr sz="2000">
                <a:solidFill>
                  <a:schemeClr val="bg1"/>
                </a:solidFill>
              </a:defRPr>
            </a:lvl3pPr>
            <a:lvl4pP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8" name="Content Placeholder 6"/>
          <p:cNvSpPr>
            <a:spLocks noGrp="1"/>
          </p:cNvSpPr>
          <p:nvPr>
            <p:ph sz="quarter" idx="14"/>
          </p:nvPr>
        </p:nvSpPr>
        <p:spPr>
          <a:xfrm>
            <a:off x="4849018" y="1189653"/>
            <a:ext cx="4043461" cy="4523853"/>
          </a:xfrm>
        </p:spPr>
        <p:txBody>
          <a:bodyPr/>
          <a:lstStyle>
            <a:lvl1pPr>
              <a:defRPr sz="2000">
                <a:solidFill>
                  <a:schemeClr val="bg1"/>
                </a:solidFill>
              </a:defRPr>
            </a:lvl1pPr>
            <a:lvl2pPr>
              <a:defRPr sz="2000">
                <a:solidFill>
                  <a:schemeClr val="bg1"/>
                </a:solidFill>
              </a:defRPr>
            </a:lvl2pPr>
            <a:lvl3pPr marL="810000" indent="-270000">
              <a:buFont typeface="Arial" pitchFamily="34" charset="0"/>
              <a:buChar char="•"/>
              <a:defRPr sz="2000">
                <a:solidFill>
                  <a:schemeClr val="bg1"/>
                </a:solidFill>
              </a:defRPr>
            </a:lvl3pPr>
            <a:lvl4pP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9" name="Text Placeholder 28"/>
          <p:cNvSpPr>
            <a:spLocks noGrp="1"/>
          </p:cNvSpPr>
          <p:nvPr>
            <p:ph type="body" sz="quarter" idx="21" hasCustomPrompt="1"/>
          </p:nvPr>
        </p:nvSpPr>
        <p:spPr>
          <a:xfrm>
            <a:off x="4849020" y="5814573"/>
            <a:ext cx="4043459"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7416582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10" name="Slide Number Placeholder 4"/>
          <p:cNvSpPr>
            <a:spLocks noGrp="1"/>
          </p:cNvSpPr>
          <p:nvPr>
            <p:ph type="sldNum" sz="quarter" idx="12"/>
          </p:nvPr>
        </p:nvSpPr>
        <p:spPr>
          <a:xfrm>
            <a:off x="4239506" y="6515719"/>
            <a:ext cx="516591" cy="176811"/>
          </a:xfrm>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5"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spTree>
    <p:extLst>
      <p:ext uri="{BB962C8B-B14F-4D97-AF65-F5344CB8AC3E}">
        <p14:creationId xmlns:p14="http://schemas.microsoft.com/office/powerpoint/2010/main" val="866326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8" name="Picture Placeholder 4"/>
          <p:cNvSpPr>
            <a:spLocks noGrp="1"/>
          </p:cNvSpPr>
          <p:nvPr>
            <p:ph type="pic" sz="quarter" idx="14"/>
          </p:nvPr>
        </p:nvSpPr>
        <p:spPr>
          <a:xfrm>
            <a:off x="251520" y="677335"/>
            <a:ext cx="8640960" cy="5271945"/>
          </a:xfrm>
        </p:spPr>
        <p:txBody>
          <a:bodyPr anchor="ctr" anchorCtr="0"/>
          <a:lstStyle>
            <a:lvl1pPr marL="0" indent="0" algn="ctr">
              <a:buNone/>
              <a:defRPr/>
            </a:lvl1pPr>
          </a:lstStyle>
          <a:p>
            <a:r>
              <a:rPr lang="en-US" noProof="0" smtClean="0"/>
              <a:t>Click icon to add picture</a:t>
            </a:r>
            <a:endParaRPr lang="en-GB" noProof="0"/>
          </a:p>
        </p:txBody>
      </p:sp>
      <p:sp>
        <p:nvSpPr>
          <p:cNvPr id="7" name="Text Placeholder 28"/>
          <p:cNvSpPr>
            <a:spLocks noGrp="1"/>
          </p:cNvSpPr>
          <p:nvPr>
            <p:ph type="body" sz="quarter" idx="18" hasCustomPrompt="1"/>
          </p:nvPr>
        </p:nvSpPr>
        <p:spPr>
          <a:xfrm>
            <a:off x="251520" y="6093296"/>
            <a:ext cx="86409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2129609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7" name="Content Placeholder 6"/>
          <p:cNvSpPr>
            <a:spLocks noGrp="1"/>
          </p:cNvSpPr>
          <p:nvPr>
            <p:ph sz="quarter" idx="13"/>
          </p:nvPr>
        </p:nvSpPr>
        <p:spPr>
          <a:xfrm>
            <a:off x="251520" y="1189652"/>
            <a:ext cx="8640959" cy="3031435"/>
          </a:xfrm>
        </p:spPr>
        <p:txBody>
          <a:bodyPr/>
          <a:lstStyle>
            <a:lvl1pPr>
              <a:defRPr sz="2000">
                <a:solidFill>
                  <a:schemeClr val="bg1"/>
                </a:solidFill>
              </a:defRPr>
            </a:lvl1pPr>
            <a:lvl2pPr>
              <a:defRPr sz="2000">
                <a:solidFill>
                  <a:schemeClr val="bg1"/>
                </a:solidFill>
              </a:defRPr>
            </a:lvl2pPr>
            <a:lvl3pPr marL="810000" indent="-270000">
              <a:buFont typeface="Arial" pitchFamily="34" charset="0"/>
              <a:buChar char="•"/>
              <a:defRPr sz="2000">
                <a:solidFill>
                  <a:schemeClr val="bg1"/>
                </a:solidFill>
              </a:defRPr>
            </a:lvl3pPr>
            <a:lvl4pP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8" name="Picture Placeholder 4"/>
          <p:cNvSpPr>
            <a:spLocks noGrp="1"/>
          </p:cNvSpPr>
          <p:nvPr>
            <p:ph type="pic" sz="quarter" idx="14"/>
          </p:nvPr>
        </p:nvSpPr>
        <p:spPr>
          <a:xfrm>
            <a:off x="249764" y="4438029"/>
            <a:ext cx="1796360" cy="1573678"/>
          </a:xfrm>
        </p:spPr>
        <p:txBody>
          <a:bodyPr anchor="ctr" anchorCtr="0"/>
          <a:lstStyle>
            <a:lvl1pPr marL="0" indent="0" algn="ctr">
              <a:buNone/>
              <a:defRPr/>
            </a:lvl1pPr>
          </a:lstStyle>
          <a:p>
            <a:r>
              <a:rPr lang="en-US" noProof="0" smtClean="0"/>
              <a:t>Click icon to add picture</a:t>
            </a:r>
            <a:endParaRPr lang="en-GB" noProof="0" dirty="0"/>
          </a:p>
        </p:txBody>
      </p:sp>
      <p:sp>
        <p:nvSpPr>
          <p:cNvPr id="14" name="Picture Placeholder 4"/>
          <p:cNvSpPr>
            <a:spLocks noGrp="1"/>
          </p:cNvSpPr>
          <p:nvPr>
            <p:ph type="pic" sz="quarter" idx="15"/>
          </p:nvPr>
        </p:nvSpPr>
        <p:spPr>
          <a:xfrm>
            <a:off x="2555776" y="4439662"/>
            <a:ext cx="1796360" cy="1573678"/>
          </a:xfrm>
        </p:spPr>
        <p:txBody>
          <a:bodyPr anchor="ctr" anchorCtr="0"/>
          <a:lstStyle>
            <a:lvl1pPr marL="0" indent="0" algn="ctr">
              <a:buNone/>
              <a:defRPr/>
            </a:lvl1pPr>
          </a:lstStyle>
          <a:p>
            <a:r>
              <a:rPr lang="en-US" noProof="0" smtClean="0"/>
              <a:t>Click icon to add picture</a:t>
            </a:r>
            <a:endParaRPr lang="en-GB" noProof="0"/>
          </a:p>
        </p:txBody>
      </p:sp>
      <p:sp>
        <p:nvSpPr>
          <p:cNvPr id="15" name="Picture Placeholder 4"/>
          <p:cNvSpPr>
            <a:spLocks noGrp="1"/>
          </p:cNvSpPr>
          <p:nvPr>
            <p:ph type="pic" sz="quarter" idx="16"/>
          </p:nvPr>
        </p:nvSpPr>
        <p:spPr>
          <a:xfrm>
            <a:off x="4827746" y="4439662"/>
            <a:ext cx="1796360" cy="1573678"/>
          </a:xfrm>
        </p:spPr>
        <p:txBody>
          <a:bodyPr anchor="ctr" anchorCtr="0"/>
          <a:lstStyle>
            <a:lvl1pPr marL="0" indent="0" algn="ctr">
              <a:buNone/>
              <a:defRPr/>
            </a:lvl1pPr>
          </a:lstStyle>
          <a:p>
            <a:r>
              <a:rPr lang="en-US" noProof="0" smtClean="0"/>
              <a:t>Click icon to add picture</a:t>
            </a:r>
            <a:endParaRPr lang="en-GB" noProof="0"/>
          </a:p>
        </p:txBody>
      </p:sp>
      <p:sp>
        <p:nvSpPr>
          <p:cNvPr id="16" name="Picture Placeholder 4"/>
          <p:cNvSpPr>
            <a:spLocks noGrp="1"/>
          </p:cNvSpPr>
          <p:nvPr>
            <p:ph type="pic" sz="quarter" idx="17"/>
          </p:nvPr>
        </p:nvSpPr>
        <p:spPr>
          <a:xfrm>
            <a:off x="7096119" y="4439662"/>
            <a:ext cx="1796360" cy="1573678"/>
          </a:xfrm>
        </p:spPr>
        <p:txBody>
          <a:bodyPr anchor="ctr" anchorCtr="0"/>
          <a:lstStyle>
            <a:lvl1pPr marL="0" indent="0" algn="ctr">
              <a:buNone/>
              <a:defRPr/>
            </a:lvl1pPr>
          </a:lstStyle>
          <a:p>
            <a:r>
              <a:rPr lang="en-US" noProof="0" smtClean="0"/>
              <a:t>Click icon to add picture</a:t>
            </a:r>
            <a:endParaRPr lang="en-GB" noProof="0"/>
          </a:p>
        </p:txBody>
      </p:sp>
      <p:sp>
        <p:nvSpPr>
          <p:cNvPr id="11" name="Text Placeholder 28"/>
          <p:cNvSpPr>
            <a:spLocks noGrp="1"/>
          </p:cNvSpPr>
          <p:nvPr>
            <p:ph type="body" sz="quarter" idx="18" hasCustomPrompt="1"/>
          </p:nvPr>
        </p:nvSpPr>
        <p:spPr>
          <a:xfrm>
            <a:off x="249764" y="6093296"/>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Legend</a:t>
            </a:r>
          </a:p>
        </p:txBody>
      </p:sp>
      <p:sp>
        <p:nvSpPr>
          <p:cNvPr id="12" name="Text Placeholder 28"/>
          <p:cNvSpPr>
            <a:spLocks noGrp="1"/>
          </p:cNvSpPr>
          <p:nvPr>
            <p:ph type="body" sz="quarter" idx="19" hasCustomPrompt="1"/>
          </p:nvPr>
        </p:nvSpPr>
        <p:spPr>
          <a:xfrm>
            <a:off x="2555776" y="6094929"/>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3" name="Text Placeholder 28"/>
          <p:cNvSpPr>
            <a:spLocks noGrp="1"/>
          </p:cNvSpPr>
          <p:nvPr>
            <p:ph type="body" sz="quarter" idx="20" hasCustomPrompt="1"/>
          </p:nvPr>
        </p:nvSpPr>
        <p:spPr>
          <a:xfrm>
            <a:off x="4827746" y="6094929"/>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7" name="Text Placeholder 28"/>
          <p:cNvSpPr>
            <a:spLocks noGrp="1"/>
          </p:cNvSpPr>
          <p:nvPr>
            <p:ph type="body" sz="quarter" idx="21" hasCustomPrompt="1"/>
          </p:nvPr>
        </p:nvSpPr>
        <p:spPr>
          <a:xfrm>
            <a:off x="7093923" y="6094929"/>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668257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44000">
              <a:srgbClr val="004164"/>
            </a:gs>
            <a:gs pos="100000">
              <a:srgbClr val="0073A4"/>
            </a:gs>
          </a:gsLst>
          <a:lin ang="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227585"/>
            <a:ext cx="7860093" cy="600883"/>
          </a:xfrm>
          <a:prstGeom prst="rect">
            <a:avLst/>
          </a:prstGeom>
        </p:spPr>
        <p:txBody>
          <a:bodyPr vert="horz" lIns="0" tIns="0" rIns="0" bIns="0" rtlCol="0" anchor="b" anchorCtr="0">
            <a:normAutofit/>
          </a:bodyPr>
          <a:lstStyle/>
          <a:p>
            <a:r>
              <a:rPr lang="en-US" noProof="0" smtClean="0"/>
              <a:t>Click to edit Master title style</a:t>
            </a:r>
            <a:endParaRPr lang="en-GB" noProof="0"/>
          </a:p>
        </p:txBody>
      </p:sp>
      <p:sp>
        <p:nvSpPr>
          <p:cNvPr id="3" name="Text Placeholder 2"/>
          <p:cNvSpPr>
            <a:spLocks noGrp="1"/>
          </p:cNvSpPr>
          <p:nvPr>
            <p:ph type="body" idx="1"/>
          </p:nvPr>
        </p:nvSpPr>
        <p:spPr>
          <a:xfrm>
            <a:off x="251520" y="1189653"/>
            <a:ext cx="8670772" cy="5119667"/>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smtClean="0"/>
          </a:p>
        </p:txBody>
      </p:sp>
      <p:sp>
        <p:nvSpPr>
          <p:cNvPr id="5"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sp>
        <p:nvSpPr>
          <p:cNvPr id="6" name="Slide Number Placeholder 5"/>
          <p:cNvSpPr>
            <a:spLocks noGrp="1"/>
          </p:cNvSpPr>
          <p:nvPr>
            <p:ph type="sldNum" sz="quarter" idx="4"/>
          </p:nvPr>
        </p:nvSpPr>
        <p:spPr>
          <a:xfrm>
            <a:off x="4239506" y="6515719"/>
            <a:ext cx="516591" cy="176811"/>
          </a:xfrm>
          <a:prstGeom prst="rect">
            <a:avLst/>
          </a:prstGeom>
        </p:spPr>
        <p:txBody>
          <a:bodyPr vert="horz" lIns="0" tIns="0" rIns="0" bIns="0" rtlCol="0" anchor="t" anchorCtr="0"/>
          <a:lstStyle>
            <a:lvl1pPr algn="l">
              <a:defRPr sz="700" b="0">
                <a:solidFill>
                  <a:schemeClr val="bg1"/>
                </a:solidFill>
              </a:defRPr>
            </a:lvl1pPr>
          </a:lstStyle>
          <a:p>
            <a:r>
              <a:rPr lang="en-GB" smtClean="0"/>
              <a:t>#</a:t>
            </a:r>
            <a:fld id="{EC98167B-91FF-498B-85F5-63F1D9402506}" type="slidenum">
              <a:rPr lang="en-GB" smtClean="0"/>
              <a:pPr/>
              <a:t>‹#›</a:t>
            </a:fld>
            <a:r>
              <a:rPr lang="en-GB" smtClean="0"/>
              <a:t>  </a:t>
            </a:r>
            <a:endParaRPr lang="en-GB"/>
          </a:p>
        </p:txBody>
      </p:sp>
      <p:sp>
        <p:nvSpPr>
          <p:cNvPr id="27" name="Rectangle 26"/>
          <p:cNvSpPr/>
          <p:nvPr/>
        </p:nvSpPr>
        <p:spPr>
          <a:xfrm flipV="1">
            <a:off x="0" y="6782016"/>
            <a:ext cx="9144000" cy="75984"/>
          </a:xfrm>
          <a:prstGeom prst="rect">
            <a:avLst/>
          </a:prstGeom>
          <a:gradFill flip="none" rotWithShape="1">
            <a:gsLst>
              <a:gs pos="44000">
                <a:srgbClr val="004164"/>
              </a:gs>
              <a:gs pos="100000">
                <a:srgbClr val="009B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4" name="Picture 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182800" y="147600"/>
            <a:ext cx="885600" cy="619504"/>
          </a:xfrm>
          <a:prstGeom prst="rect">
            <a:avLst/>
          </a:prstGeom>
        </p:spPr>
      </p:pic>
    </p:spTree>
    <p:extLst>
      <p:ext uri="{BB962C8B-B14F-4D97-AF65-F5344CB8AC3E}">
        <p14:creationId xmlns:p14="http://schemas.microsoft.com/office/powerpoint/2010/main" val="47190714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dt="0"/>
  <p:txStyles>
    <p:titleStyle>
      <a:lvl1pPr algn="l" defTabSz="914400" rtl="0" eaLnBrk="1" latinLnBrk="0" hangingPunct="1">
        <a:spcBef>
          <a:spcPct val="0"/>
        </a:spcBef>
        <a:buNone/>
        <a:defRPr sz="2400" b="0" i="0" kern="1200">
          <a:solidFill>
            <a:schemeClr val="bg1"/>
          </a:solidFill>
          <a:latin typeface="+mj-lt"/>
          <a:ea typeface="+mj-ea"/>
          <a:cs typeface="+mj-cs"/>
        </a:defRPr>
      </a:lvl1pPr>
    </p:titleStyle>
    <p:bodyStyle>
      <a:lvl1pPr marL="27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1pPr>
      <a:lvl2pPr marL="54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2pPr>
      <a:lvl3pPr marL="81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3pPr>
      <a:lvl4pPr marL="108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1350000" indent="-2700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a-DK" dirty="0" smtClean="0"/>
              <a:t>MIKE 11</a:t>
            </a:r>
            <a:endParaRPr lang="en-GB" dirty="0"/>
          </a:p>
        </p:txBody>
      </p:sp>
      <p:sp>
        <p:nvSpPr>
          <p:cNvPr id="3" name="Subtitle 2"/>
          <p:cNvSpPr>
            <a:spLocks noGrp="1"/>
          </p:cNvSpPr>
          <p:nvPr>
            <p:ph type="subTitle" idx="1"/>
          </p:nvPr>
        </p:nvSpPr>
        <p:spPr/>
        <p:txBody>
          <a:bodyPr/>
          <a:lstStyle/>
          <a:p>
            <a:r>
              <a:rPr lang="da-DK" dirty="0" smtClean="0"/>
              <a:t>Simulation Editor</a:t>
            </a:r>
            <a:endParaRPr lang="en-GB" dirty="0"/>
          </a:p>
        </p:txBody>
      </p:sp>
      <p:sp>
        <p:nvSpPr>
          <p:cNvPr id="4" name="Footer Placeholder 3"/>
          <p:cNvSpPr>
            <a:spLocks noGrp="1"/>
          </p:cNvSpPr>
          <p:nvPr>
            <p:ph type="ftr" sz="quarter" idx="3"/>
          </p:nvPr>
        </p:nvSpPr>
        <p:spPr/>
        <p:txBody>
          <a:bodyPr/>
          <a:lstStyle/>
          <a:p>
            <a:r>
              <a:rPr lang="en-GB" smtClean="0"/>
              <a:t>© DHI</a:t>
            </a:r>
            <a:endParaRPr lang="en-GB"/>
          </a:p>
        </p:txBody>
      </p:sp>
    </p:spTree>
    <p:extLst>
      <p:ext uri="{BB962C8B-B14F-4D97-AF65-F5344CB8AC3E}">
        <p14:creationId xmlns:p14="http://schemas.microsoft.com/office/powerpoint/2010/main" val="2505016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870943"/>
            <a:ext cx="5250185" cy="5749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27" name="Freeform 7"/>
          <p:cNvSpPr>
            <a:spLocks/>
          </p:cNvSpPr>
          <p:nvPr/>
        </p:nvSpPr>
        <p:spPr bwMode="auto">
          <a:xfrm rot="-10800000">
            <a:off x="2555775" y="2266950"/>
            <a:ext cx="1405036" cy="533400"/>
          </a:xfrm>
          <a:custGeom>
            <a:avLst/>
            <a:gdLst/>
            <a:ahLst/>
            <a:cxnLst>
              <a:cxn ang="0">
                <a:pos x="1066" y="0"/>
              </a:cxn>
              <a:cxn ang="0">
                <a:pos x="1066" y="272"/>
              </a:cxn>
              <a:cxn ang="0">
                <a:pos x="0" y="272"/>
              </a:cxn>
            </a:cxnLst>
            <a:rect l="0" t="0" r="r" b="b"/>
            <a:pathLst>
              <a:path w="1066" h="272">
                <a:moveTo>
                  <a:pt x="1066" y="0"/>
                </a:moveTo>
                <a:lnTo>
                  <a:pt x="1066" y="272"/>
                </a:lnTo>
                <a:lnTo>
                  <a:pt x="0" y="272"/>
                </a:lnTo>
              </a:path>
            </a:pathLst>
          </a:custGeom>
          <a:noFill/>
          <a:ln w="28575">
            <a:solidFill>
              <a:schemeClr val="accent2"/>
            </a:solidFill>
            <a:round/>
            <a:headEnd type="none" w="med" len="med"/>
            <a:tailEnd type="triangle" w="med" len="med"/>
          </a:ln>
          <a:effectLst/>
        </p:spPr>
        <p:txBody>
          <a:bodyPr/>
          <a:lstStyle/>
          <a:p>
            <a:endParaRPr lang="da-DK"/>
          </a:p>
        </p:txBody>
      </p:sp>
      <p:sp>
        <p:nvSpPr>
          <p:cNvPr id="81933" name="Rectangle 13"/>
          <p:cNvSpPr>
            <a:spLocks noGrp="1" noChangeArrowheads="1"/>
          </p:cNvSpPr>
          <p:nvPr>
            <p:ph type="title"/>
          </p:nvPr>
        </p:nvSpPr>
        <p:spPr>
          <a:noFill/>
          <a:ln/>
        </p:spPr>
        <p:txBody>
          <a:bodyPr/>
          <a:lstStyle/>
          <a:p>
            <a:r>
              <a:rPr lang="da-DK" dirty="0">
                <a:solidFill>
                  <a:srgbClr val="FFFFFF"/>
                </a:solidFill>
              </a:rPr>
              <a:t>SIMULATION EDITOR</a:t>
            </a:r>
            <a:endParaRPr lang="en-US" dirty="0">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Start Tab</a:t>
            </a:r>
          </a:p>
          <a:p>
            <a:pPr marL="0" indent="0">
              <a:buNone/>
            </a:pPr>
            <a:endParaRPr lang="en-GB" b="1" dirty="0" smtClean="0"/>
          </a:p>
          <a:p>
            <a:pPr marL="0" indent="0">
              <a:buNone/>
            </a:pPr>
            <a:endParaRPr lang="en-GB" b="1" dirty="0"/>
          </a:p>
          <a:p>
            <a:pPr marL="0" indent="0">
              <a:buNone/>
            </a:pPr>
            <a:r>
              <a:rPr lang="en-GB" sz="1600" dirty="0">
                <a:latin typeface="Arial" charset="0"/>
              </a:rPr>
              <a:t>Green Lights Indicate</a:t>
            </a:r>
          </a:p>
          <a:p>
            <a:pPr marL="0" indent="0">
              <a:buNone/>
            </a:pPr>
            <a:r>
              <a:rPr lang="en-GB" sz="1600" dirty="0">
                <a:latin typeface="Arial" charset="0"/>
              </a:rPr>
              <a:t>All Inputs are Valid</a:t>
            </a:r>
          </a:p>
          <a:p>
            <a:pPr marL="0" indent="0">
              <a:buNone/>
            </a:pPr>
            <a:r>
              <a:rPr lang="en-GB" sz="1600" dirty="0" smtClean="0">
                <a:latin typeface="Arial" charset="0"/>
              </a:rPr>
              <a:t>A</a:t>
            </a:r>
            <a:r>
              <a:rPr lang="en-GB" sz="1600" b="1" dirty="0" smtClean="0">
                <a:latin typeface="Arial" charset="0"/>
              </a:rPr>
              <a:t> </a:t>
            </a:r>
            <a:r>
              <a:rPr lang="en-GB" sz="1600" dirty="0" smtClean="0">
                <a:latin typeface="Arial" charset="0"/>
              </a:rPr>
              <a:t>simulation </a:t>
            </a:r>
            <a:r>
              <a:rPr lang="en-GB" sz="1600" dirty="0">
                <a:latin typeface="Arial" charset="0"/>
              </a:rPr>
              <a:t>cannot be </a:t>
            </a:r>
            <a:r>
              <a:rPr lang="en-GB" sz="1600" dirty="0" smtClean="0">
                <a:latin typeface="Arial" charset="0"/>
              </a:rPr>
              <a:t>started </a:t>
            </a:r>
            <a:r>
              <a:rPr lang="en-GB" sz="1600" dirty="0">
                <a:latin typeface="Arial" charset="0"/>
              </a:rPr>
              <a:t>until </a:t>
            </a:r>
            <a:r>
              <a:rPr lang="en-GB" sz="1600" dirty="0" smtClean="0">
                <a:latin typeface="Arial" charset="0"/>
              </a:rPr>
              <a:t/>
            </a:r>
            <a:br>
              <a:rPr lang="en-GB" sz="1600" dirty="0" smtClean="0">
                <a:latin typeface="Arial" charset="0"/>
              </a:rPr>
            </a:br>
            <a:r>
              <a:rPr lang="en-GB" sz="1600" dirty="0" smtClean="0">
                <a:latin typeface="Arial" charset="0"/>
              </a:rPr>
              <a:t>all lights </a:t>
            </a:r>
            <a:r>
              <a:rPr lang="en-GB" sz="1600" dirty="0">
                <a:latin typeface="Arial" charset="0"/>
              </a:rPr>
              <a:t>are </a:t>
            </a:r>
            <a:r>
              <a:rPr lang="en-GB" sz="1600" dirty="0" smtClean="0">
                <a:latin typeface="Arial" charset="0"/>
              </a:rPr>
              <a:t>green</a:t>
            </a:r>
            <a:endParaRPr lang="en-US" sz="1600" dirty="0">
              <a:latin typeface="Arial" charset="0"/>
            </a:endParaRPr>
          </a:p>
          <a:p>
            <a:endParaRPr lang="en-US" sz="1600" dirty="0" smtClean="0">
              <a:latin typeface="Arial" charset="0"/>
            </a:endParaRPr>
          </a:p>
          <a:p>
            <a:endParaRPr lang="en-US" sz="1600" dirty="0">
              <a:latin typeface="Arial" charset="0"/>
            </a:endParaRPr>
          </a:p>
          <a:p>
            <a:pPr marL="0" indent="0">
              <a:buNone/>
            </a:pPr>
            <a:r>
              <a:rPr lang="en-GB" sz="1600" dirty="0">
                <a:solidFill>
                  <a:srgbClr val="FFFFFF"/>
                </a:solidFill>
              </a:rPr>
              <a:t>The Start Tab contains information </a:t>
            </a:r>
            <a:r>
              <a:rPr lang="en-GB" sz="1600" dirty="0" smtClean="0">
                <a:solidFill>
                  <a:srgbClr val="FFFFFF"/>
                </a:solidFill>
              </a:rPr>
              <a:t/>
            </a:r>
            <a:br>
              <a:rPr lang="en-GB" sz="1600" dirty="0" smtClean="0">
                <a:solidFill>
                  <a:srgbClr val="FFFFFF"/>
                </a:solidFill>
              </a:rPr>
            </a:br>
            <a:r>
              <a:rPr lang="en-GB" sz="1600" dirty="0" smtClean="0">
                <a:solidFill>
                  <a:srgbClr val="FFFFFF"/>
                </a:solidFill>
              </a:rPr>
              <a:t>on </a:t>
            </a:r>
            <a:r>
              <a:rPr lang="en-GB" sz="1600" dirty="0">
                <a:solidFill>
                  <a:srgbClr val="FFFFFF"/>
                </a:solidFill>
              </a:rPr>
              <a:t>validity of input </a:t>
            </a:r>
            <a:r>
              <a:rPr lang="en-GB" sz="1600" dirty="0" smtClean="0">
                <a:solidFill>
                  <a:srgbClr val="FFFFFF"/>
                </a:solidFill>
              </a:rPr>
              <a:t>data</a:t>
            </a:r>
          </a:p>
          <a:p>
            <a:pPr marL="0" indent="0">
              <a:buNone/>
            </a:pPr>
            <a:endParaRPr lang="en-GB" sz="1600" dirty="0">
              <a:solidFill>
                <a:srgbClr val="FFFFFF"/>
              </a:solidFill>
            </a:endParaRPr>
          </a:p>
          <a:p>
            <a:pPr marL="0" indent="0">
              <a:buNone/>
            </a:pPr>
            <a:r>
              <a:rPr lang="en-GB" sz="1600" dirty="0" smtClean="0">
                <a:solidFill>
                  <a:schemeClr val="accent1"/>
                </a:solidFill>
              </a:rPr>
              <a:t>Choice of running MIKE 11 with </a:t>
            </a:r>
            <a:br>
              <a:rPr lang="en-GB" sz="1600" dirty="0" smtClean="0">
                <a:solidFill>
                  <a:schemeClr val="accent1"/>
                </a:solidFill>
              </a:rPr>
            </a:br>
            <a:r>
              <a:rPr lang="en-GB" sz="1600" dirty="0" smtClean="0">
                <a:solidFill>
                  <a:schemeClr val="accent1"/>
                </a:solidFill>
              </a:rPr>
              <a:t>2 different engines:</a:t>
            </a:r>
          </a:p>
          <a:p>
            <a:r>
              <a:rPr lang="en-GB" sz="1600" dirty="0" smtClean="0">
                <a:solidFill>
                  <a:schemeClr val="accent1"/>
                </a:solidFill>
              </a:rPr>
              <a:t>MIKE 11 “Classic”</a:t>
            </a:r>
          </a:p>
          <a:p>
            <a:r>
              <a:rPr lang="en-GB" sz="1600" dirty="0" smtClean="0">
                <a:solidFill>
                  <a:schemeClr val="accent1"/>
                </a:solidFill>
              </a:rPr>
              <a:t>MIKE 1D (new engine)</a:t>
            </a:r>
            <a:endParaRPr lang="en-GB" sz="1600" dirty="0">
              <a:solidFill>
                <a:schemeClr val="accent1"/>
              </a:solidFill>
            </a:endParaRPr>
          </a:p>
          <a:p>
            <a:endParaRPr lang="en-US" sz="1600" dirty="0">
              <a:latin typeface="Arial" charset="0"/>
            </a:endParaRPr>
          </a:p>
          <a:p>
            <a:pPr marL="0" indent="0">
              <a:buNone/>
            </a:pPr>
            <a:endParaRPr lang="en-GB" sz="1600" b="1"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sp>
        <p:nvSpPr>
          <p:cNvPr id="4" name="Rectangle 3"/>
          <p:cNvSpPr/>
          <p:nvPr/>
        </p:nvSpPr>
        <p:spPr>
          <a:xfrm>
            <a:off x="4029075" y="1628800"/>
            <a:ext cx="2723356" cy="904849"/>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sp>
        <p:nvSpPr>
          <p:cNvPr id="5" name="Rectangle 4"/>
          <p:cNvSpPr/>
          <p:nvPr/>
        </p:nvSpPr>
        <p:spPr>
          <a:xfrm>
            <a:off x="7020272" y="1916832"/>
            <a:ext cx="1152128" cy="72008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cxnSp>
        <p:nvCxnSpPr>
          <p:cNvPr id="7" name="Elbow Connector 6"/>
          <p:cNvCxnSpPr/>
          <p:nvPr/>
        </p:nvCxnSpPr>
        <p:spPr>
          <a:xfrm rot="10800000" flipV="1">
            <a:off x="2954911" y="2636912"/>
            <a:ext cx="4032448" cy="2880320"/>
          </a:xfrm>
          <a:prstGeom prst="bentConnector3">
            <a:avLst/>
          </a:prstGeom>
          <a:ln w="28575">
            <a:headEnd type="triangle"/>
            <a:tailEnd type="none"/>
          </a:ln>
        </p:spPr>
        <p:style>
          <a:lnRef idx="1">
            <a:schemeClr val="accent1"/>
          </a:lnRef>
          <a:fillRef idx="0">
            <a:schemeClr val="accent1"/>
          </a:fillRef>
          <a:effectRef idx="0">
            <a:schemeClr val="accent1"/>
          </a:effectRef>
          <a:fontRef idx="minor">
            <a:schemeClr val="tx1"/>
          </a:fontRef>
        </p:style>
      </p:cxnSp>
      <p:sp>
        <p:nvSpPr>
          <p:cNvPr id="81932" name="Rectangle 12"/>
          <p:cNvSpPr>
            <a:spLocks noChangeArrowheads="1"/>
          </p:cNvSpPr>
          <p:nvPr/>
        </p:nvSpPr>
        <p:spPr bwMode="auto">
          <a:xfrm>
            <a:off x="4166307" y="3623084"/>
            <a:ext cx="3918060" cy="523220"/>
          </a:xfrm>
          <a:prstGeom prst="rect">
            <a:avLst/>
          </a:prstGeom>
          <a:noFill/>
          <a:ln w="9525">
            <a:noFill/>
            <a:miter lim="800000"/>
            <a:headEnd/>
            <a:tailEnd/>
          </a:ln>
          <a:effectLst/>
        </p:spPr>
        <p:txBody>
          <a:bodyPr wrap="none">
            <a:spAutoFit/>
          </a:bodyPr>
          <a:lstStyle/>
          <a:p>
            <a:r>
              <a:rPr lang="en-GB" sz="1400" b="1" dirty="0">
                <a:solidFill>
                  <a:schemeClr val="tx1"/>
                </a:solidFill>
                <a:latin typeface="Arial" charset="0"/>
              </a:rPr>
              <a:t>“Validation Messages” Display Error</a:t>
            </a:r>
          </a:p>
          <a:p>
            <a:r>
              <a:rPr lang="en-GB" sz="1400" b="1" dirty="0">
                <a:solidFill>
                  <a:schemeClr val="tx1"/>
                </a:solidFill>
                <a:latin typeface="Arial" charset="0"/>
              </a:rPr>
              <a:t>Messages Indicated by the Red Status Light</a:t>
            </a:r>
            <a:endParaRPr lang="en-US" sz="1400" b="1" dirty="0">
              <a:solidFill>
                <a:schemeClr val="tx1"/>
              </a:solidFill>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a:srcRect/>
          <a:stretch>
            <a:fillRect/>
          </a:stretch>
        </p:blipFill>
        <p:spPr bwMode="auto">
          <a:xfrm>
            <a:off x="4867225" y="1222375"/>
            <a:ext cx="3305175" cy="5457825"/>
          </a:xfrm>
          <a:prstGeom prst="rect">
            <a:avLst/>
          </a:prstGeom>
          <a:noFill/>
          <a:ln w="9525" algn="ctr">
            <a:noFill/>
            <a:miter lim="800000"/>
            <a:headEnd/>
            <a:tailEnd/>
          </a:ln>
          <a:effectLst/>
        </p:spPr>
      </p:pic>
      <p:sp>
        <p:nvSpPr>
          <p:cNvPr id="82949" name="Text Box 5"/>
          <p:cNvSpPr txBox="1">
            <a:spLocks noChangeArrowheads="1"/>
          </p:cNvSpPr>
          <p:nvPr/>
        </p:nvSpPr>
        <p:spPr bwMode="auto">
          <a:xfrm>
            <a:off x="1131317" y="3071810"/>
            <a:ext cx="3368675" cy="915987"/>
          </a:xfrm>
          <a:prstGeom prst="rect">
            <a:avLst/>
          </a:prstGeom>
          <a:noFill/>
          <a:ln w="9525">
            <a:noFill/>
            <a:miter lim="800000"/>
            <a:headEnd/>
            <a:tailEnd/>
          </a:ln>
          <a:effectLst/>
        </p:spPr>
        <p:txBody>
          <a:bodyPr>
            <a:spAutoFit/>
          </a:bodyPr>
          <a:lstStyle/>
          <a:p>
            <a:pPr eaLnBrk="0" hangingPunct="0">
              <a:spcBef>
                <a:spcPct val="50000"/>
              </a:spcBef>
              <a:buClr>
                <a:srgbClr val="FFCC00"/>
              </a:buClr>
              <a:buFont typeface="Monotype Sorts" pitchFamily="2" charset="2"/>
              <a:buNone/>
            </a:pPr>
            <a:r>
              <a:rPr lang="en-GB" sz="1800" dirty="0" smtClean="0">
                <a:solidFill>
                  <a:srgbClr val="FFFFFF"/>
                </a:solidFill>
                <a:latin typeface="Arial"/>
              </a:rPr>
              <a:t>The Simulation File</a:t>
            </a:r>
            <a:br>
              <a:rPr lang="en-GB" sz="1800" dirty="0" smtClean="0">
                <a:solidFill>
                  <a:srgbClr val="FFFFFF"/>
                </a:solidFill>
                <a:latin typeface="Arial"/>
              </a:rPr>
            </a:br>
            <a:r>
              <a:rPr lang="en-GB" sz="1800" dirty="0" smtClean="0">
                <a:solidFill>
                  <a:srgbClr val="FFFFFF"/>
                </a:solidFill>
                <a:latin typeface="Arial"/>
              </a:rPr>
              <a:t>can be Edited in any</a:t>
            </a:r>
            <a:br>
              <a:rPr lang="en-GB" sz="1800" dirty="0" smtClean="0">
                <a:solidFill>
                  <a:srgbClr val="FFFFFF"/>
                </a:solidFill>
                <a:latin typeface="Arial"/>
              </a:rPr>
            </a:br>
            <a:r>
              <a:rPr lang="en-GB" sz="1800" dirty="0" smtClean="0">
                <a:solidFill>
                  <a:srgbClr val="FFFFFF"/>
                </a:solidFill>
                <a:latin typeface="Arial"/>
              </a:rPr>
              <a:t>Text Editor</a:t>
            </a:r>
            <a:endParaRPr lang="en-GB" sz="1800" dirty="0">
              <a:solidFill>
                <a:srgbClr val="FFFFFF"/>
              </a:solidFill>
              <a:latin typeface="Arial"/>
            </a:endParaRPr>
          </a:p>
        </p:txBody>
      </p:sp>
      <p:sp>
        <p:nvSpPr>
          <p:cNvPr id="82950" name="Rectangle 6"/>
          <p:cNvSpPr>
            <a:spLocks noGrp="1" noChangeArrowheads="1"/>
          </p:cNvSpPr>
          <p:nvPr>
            <p:ph type="title"/>
          </p:nvPr>
        </p:nvSpPr>
        <p:spPr>
          <a:noFill/>
          <a:ln/>
        </p:spPr>
        <p:txBody>
          <a:bodyPr/>
          <a:lstStyle/>
          <a:p>
            <a:r>
              <a:rPr lang="da-DK">
                <a:solidFill>
                  <a:srgbClr val="FFFFFF"/>
                </a:solidFill>
              </a:rPr>
              <a:t>SIMULATION EDITOR</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Editable Text File</a:t>
            </a:r>
          </a:p>
          <a:p>
            <a:pPr marL="0" indent="0">
              <a:buNone/>
            </a:pPr>
            <a:endParaRPr lang="en-GB"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da-DK" dirty="0">
                <a:solidFill>
                  <a:srgbClr val="FFFFFF"/>
                </a:solidFill>
              </a:rPr>
              <a:t>SIMULATION EDITOR</a:t>
            </a:r>
            <a:endParaRPr lang="en-US" dirty="0">
              <a:solidFill>
                <a:srgbClr val="FFFFFF"/>
              </a:solidFill>
            </a:endParaRPr>
          </a:p>
        </p:txBody>
      </p:sp>
      <p:sp>
        <p:nvSpPr>
          <p:cNvPr id="84995" name="Rectangle 3"/>
          <p:cNvSpPr>
            <a:spLocks noGrp="1" noChangeArrowheads="1"/>
          </p:cNvSpPr>
          <p:nvPr>
            <p:ph sz="quarter" idx="13"/>
          </p:nvPr>
        </p:nvSpPr>
        <p:spPr/>
        <p:txBody>
          <a:bodyPr/>
          <a:lstStyle/>
          <a:p>
            <a:pPr marL="0" indent="0">
              <a:buNone/>
            </a:pPr>
            <a:r>
              <a:rPr lang="da-DK" dirty="0">
                <a:solidFill>
                  <a:srgbClr val="FFFFFF"/>
                </a:solidFill>
              </a:rPr>
              <a:t>MIKE 11 </a:t>
            </a:r>
            <a:r>
              <a:rPr lang="da-DK" dirty="0" err="1">
                <a:solidFill>
                  <a:srgbClr val="FFFFFF"/>
                </a:solidFill>
              </a:rPr>
              <a:t>Graphical</a:t>
            </a:r>
            <a:r>
              <a:rPr lang="da-DK" dirty="0">
                <a:solidFill>
                  <a:srgbClr val="FFFFFF"/>
                </a:solidFill>
              </a:rPr>
              <a:t> User Interface (GUI</a:t>
            </a:r>
            <a:r>
              <a:rPr lang="da-DK" dirty="0" smtClean="0">
                <a:solidFill>
                  <a:srgbClr val="FFFFFF"/>
                </a:solidFill>
              </a:rPr>
              <a:t>)</a:t>
            </a:r>
          </a:p>
          <a:p>
            <a:pPr defTabSz="762000" eaLnBrk="0" hangingPunct="0"/>
            <a:r>
              <a:rPr lang="en-GB" dirty="0" smtClean="0">
                <a:solidFill>
                  <a:srgbClr val="FFFFFF"/>
                </a:solidFill>
              </a:rPr>
              <a:t>The </a:t>
            </a:r>
            <a:r>
              <a:rPr lang="en-GB" dirty="0">
                <a:solidFill>
                  <a:srgbClr val="FFFFFF"/>
                </a:solidFill>
              </a:rPr>
              <a:t>MIKE 11 graphical user interface is based on five ‘Editor’ </a:t>
            </a:r>
            <a:r>
              <a:rPr lang="en-GB" dirty="0" smtClean="0">
                <a:solidFill>
                  <a:srgbClr val="FFFFFF"/>
                </a:solidFill>
              </a:rPr>
              <a:t>interfaces</a:t>
            </a:r>
            <a:endParaRPr lang="en-GB" dirty="0">
              <a:solidFill>
                <a:srgbClr val="FFFFFF"/>
              </a:solidFill>
            </a:endParaRPr>
          </a:p>
          <a:p>
            <a:pPr defTabSz="762000" eaLnBrk="0" hangingPunct="0"/>
            <a:r>
              <a:rPr lang="en-GB" dirty="0" smtClean="0">
                <a:solidFill>
                  <a:srgbClr val="FFFFFF"/>
                </a:solidFill>
              </a:rPr>
              <a:t>The </a:t>
            </a:r>
            <a:r>
              <a:rPr lang="en-GB" dirty="0">
                <a:solidFill>
                  <a:srgbClr val="FFFFFF"/>
                </a:solidFill>
              </a:rPr>
              <a:t>main control editor is the ‘Simulation Editor’.</a:t>
            </a:r>
          </a:p>
          <a:p>
            <a:pPr marL="0" indent="0">
              <a:buNone/>
            </a:pPr>
            <a:endParaRPr lang="en-US" dirty="0">
              <a:solidFill>
                <a:srgbClr val="FFFFFF"/>
              </a:solidFill>
            </a:endParaRPr>
          </a:p>
        </p:txBody>
      </p:sp>
      <p:pic>
        <p:nvPicPr>
          <p:cNvPr id="84997" name="Picture 5" descr="MCPE04040_0000[1]"/>
          <p:cNvPicPr>
            <a:picLocks noChangeAspect="1" noChangeArrowheads="1"/>
          </p:cNvPicPr>
          <p:nvPr/>
        </p:nvPicPr>
        <p:blipFill>
          <a:blip r:embed="rId2"/>
          <a:srcRect/>
          <a:stretch>
            <a:fillRect/>
          </a:stretch>
        </p:blipFill>
        <p:spPr bwMode="auto">
          <a:xfrm>
            <a:off x="952500" y="3284984"/>
            <a:ext cx="3168650" cy="2559050"/>
          </a:xfrm>
          <a:prstGeom prst="rect">
            <a:avLst/>
          </a:prstGeom>
          <a:solidFill>
            <a:schemeClr val="bg2"/>
          </a:solidFill>
        </p:spPr>
      </p:pic>
      <p:sp>
        <p:nvSpPr>
          <p:cNvPr id="84998" name="Text Box 6"/>
          <p:cNvSpPr txBox="1">
            <a:spLocks noChangeArrowheads="1"/>
          </p:cNvSpPr>
          <p:nvPr/>
        </p:nvSpPr>
        <p:spPr bwMode="auto">
          <a:xfrm>
            <a:off x="4697413" y="2565400"/>
            <a:ext cx="4124325" cy="1006475"/>
          </a:xfrm>
          <a:prstGeom prst="rect">
            <a:avLst/>
          </a:prstGeom>
          <a:noFill/>
          <a:ln w="38100">
            <a:noFill/>
            <a:miter lim="800000"/>
            <a:headEnd/>
            <a:tailEnd/>
          </a:ln>
          <a:effectLst/>
        </p:spPr>
        <p:txBody>
          <a:bodyPr>
            <a:spAutoFit/>
          </a:bodyPr>
          <a:lstStyle/>
          <a:p>
            <a:r>
              <a:rPr lang="en-GB" dirty="0">
                <a:solidFill>
                  <a:srgbClr val="FFFFFF"/>
                </a:solidFill>
                <a:latin typeface="Arial"/>
              </a:rPr>
              <a:t>The simulation editor is the main control hub of a MIKE 11 simulation</a:t>
            </a:r>
          </a:p>
        </p:txBody>
      </p:sp>
      <p:pic>
        <p:nvPicPr>
          <p:cNvPr id="84999" name="Picture 7" descr="MCBS01092_0000[1]"/>
          <p:cNvPicPr>
            <a:picLocks noChangeAspect="1" noChangeArrowheads="1"/>
          </p:cNvPicPr>
          <p:nvPr/>
        </p:nvPicPr>
        <p:blipFill>
          <a:blip r:embed="rId3"/>
          <a:srcRect/>
          <a:stretch>
            <a:fillRect/>
          </a:stretch>
        </p:blipFill>
        <p:spPr bwMode="auto">
          <a:xfrm>
            <a:off x="4806776" y="3667571"/>
            <a:ext cx="3149600" cy="2752725"/>
          </a:xfrm>
          <a:prstGeom prst="rect">
            <a:avLst/>
          </a:prstGeom>
          <a:noFill/>
        </p:spPr>
      </p:pic>
      <p:sp>
        <p:nvSpPr>
          <p:cNvPr id="85000" name="Text Box 8"/>
          <p:cNvSpPr txBox="1">
            <a:spLocks noChangeArrowheads="1"/>
          </p:cNvSpPr>
          <p:nvPr/>
        </p:nvSpPr>
        <p:spPr bwMode="auto">
          <a:xfrm>
            <a:off x="5383038" y="5012184"/>
            <a:ext cx="2232025" cy="915987"/>
          </a:xfrm>
          <a:prstGeom prst="rect">
            <a:avLst/>
          </a:prstGeom>
          <a:noFill/>
          <a:ln w="38100">
            <a:noFill/>
            <a:miter lim="800000"/>
            <a:headEnd/>
            <a:tailEnd/>
          </a:ln>
          <a:effectLst/>
        </p:spPr>
        <p:txBody>
          <a:bodyPr>
            <a:spAutoFit/>
          </a:bodyPr>
          <a:lstStyle/>
          <a:p>
            <a:r>
              <a:rPr lang="en-GB" sz="1800" b="1" dirty="0">
                <a:solidFill>
                  <a:schemeClr val="tx1"/>
                </a:solidFill>
                <a:latin typeface="Arial"/>
              </a:rPr>
              <a:t>Always leave the simulation editor open</a:t>
            </a:r>
          </a:p>
        </p:txBody>
      </p:sp>
      <p:sp>
        <p:nvSpPr>
          <p:cNvPr id="2" name="Footer Placeholder 1"/>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33" name="Group 5"/>
          <p:cNvGrpSpPr>
            <a:grpSpLocks/>
          </p:cNvGrpSpPr>
          <p:nvPr/>
        </p:nvGrpSpPr>
        <p:grpSpPr bwMode="auto">
          <a:xfrm>
            <a:off x="744826" y="2451248"/>
            <a:ext cx="8220076" cy="4002088"/>
            <a:chOff x="322" y="1515"/>
            <a:chExt cx="5178" cy="2521"/>
          </a:xfrm>
          <a:solidFill>
            <a:schemeClr val="bg2"/>
          </a:solidFill>
        </p:grpSpPr>
        <p:sp>
          <p:nvSpPr>
            <p:cNvPr id="73734" name="AutoShape 6"/>
            <p:cNvSpPr>
              <a:spLocks noChangeArrowheads="1"/>
            </p:cNvSpPr>
            <p:nvPr/>
          </p:nvSpPr>
          <p:spPr bwMode="auto">
            <a:xfrm>
              <a:off x="3179" y="3207"/>
              <a:ext cx="2174" cy="278"/>
            </a:xfrm>
            <a:prstGeom prst="roundRect">
              <a:avLst>
                <a:gd name="adj" fmla="val 16667"/>
              </a:avLst>
            </a:prstGeom>
            <a:grpFill/>
            <a:ln w="12700">
              <a:solidFill>
                <a:schemeClr val="tx1"/>
              </a:solidFill>
              <a:round/>
              <a:headEnd type="none" w="sm" len="sm"/>
              <a:tailEnd type="none" w="sm" len="sm"/>
            </a:ln>
            <a:effectLst/>
          </p:spPr>
          <p:txBody>
            <a:bodyPr wrap="none" anchor="ctr" anchorCtr="1"/>
            <a:lstStyle/>
            <a:p>
              <a:endParaRPr lang="da-DK">
                <a:solidFill>
                  <a:schemeClr val="tx1"/>
                </a:solidFill>
              </a:endParaRPr>
            </a:p>
          </p:txBody>
        </p:sp>
        <p:sp>
          <p:nvSpPr>
            <p:cNvPr id="73735" name="AutoShape 7"/>
            <p:cNvSpPr>
              <a:spLocks noChangeArrowheads="1"/>
            </p:cNvSpPr>
            <p:nvPr/>
          </p:nvSpPr>
          <p:spPr bwMode="auto">
            <a:xfrm>
              <a:off x="349" y="3758"/>
              <a:ext cx="2177" cy="278"/>
            </a:xfrm>
            <a:prstGeom prst="roundRect">
              <a:avLst>
                <a:gd name="adj" fmla="val 16667"/>
              </a:avLst>
            </a:prstGeom>
            <a:grpFill/>
            <a:ln w="12700">
              <a:solidFill>
                <a:schemeClr val="tx1"/>
              </a:solidFill>
              <a:round/>
              <a:headEnd type="none" w="sm" len="sm"/>
              <a:tailEnd type="none" w="sm" len="sm"/>
            </a:ln>
            <a:effectLst/>
          </p:spPr>
          <p:txBody>
            <a:bodyPr wrap="none" anchor="ctr" anchorCtr="1"/>
            <a:lstStyle/>
            <a:p>
              <a:endParaRPr lang="da-DK">
                <a:solidFill>
                  <a:schemeClr val="tx1"/>
                </a:solidFill>
              </a:endParaRPr>
            </a:p>
          </p:txBody>
        </p:sp>
        <p:sp>
          <p:nvSpPr>
            <p:cNvPr id="73737" name="Text Box 9"/>
            <p:cNvSpPr txBox="1">
              <a:spLocks noChangeArrowheads="1"/>
            </p:cNvSpPr>
            <p:nvPr/>
          </p:nvSpPr>
          <p:spPr bwMode="auto">
            <a:xfrm>
              <a:off x="1800" y="2444"/>
              <a:ext cx="2115" cy="231"/>
            </a:xfrm>
            <a:prstGeom prst="rect">
              <a:avLst/>
            </a:prstGeom>
            <a:solidFill>
              <a:schemeClr val="accent2"/>
            </a:solidFill>
            <a:ln w="12700">
              <a:solidFill>
                <a:schemeClr val="accent2"/>
              </a:solidFill>
              <a:miter lim="800000"/>
              <a:headEnd type="none" w="sm" len="sm"/>
              <a:tailEnd type="none" w="sm" len="sm"/>
            </a:ln>
            <a:effectLst/>
          </p:spPr>
          <p:txBody>
            <a:bodyPr anchor="ctr" anchorCtr="1">
              <a:spAutoFit/>
            </a:bodyPr>
            <a:lstStyle/>
            <a:p>
              <a:pPr defTabSz="762000" eaLnBrk="0" hangingPunct="0">
                <a:spcBef>
                  <a:spcPct val="50000"/>
                </a:spcBef>
              </a:pPr>
              <a:r>
                <a:rPr lang="en-US" sz="1800" b="1" dirty="0">
                  <a:solidFill>
                    <a:schemeClr val="tx1"/>
                  </a:solidFill>
                  <a:latin typeface="Arial" charset="0"/>
                </a:rPr>
                <a:t>Simulation Editor (.sim11)</a:t>
              </a:r>
            </a:p>
          </p:txBody>
        </p:sp>
        <p:sp>
          <p:nvSpPr>
            <p:cNvPr id="73738" name="AutoShape 10"/>
            <p:cNvSpPr>
              <a:spLocks noChangeArrowheads="1"/>
            </p:cNvSpPr>
            <p:nvPr/>
          </p:nvSpPr>
          <p:spPr bwMode="auto">
            <a:xfrm>
              <a:off x="3195" y="1515"/>
              <a:ext cx="2305" cy="278"/>
            </a:xfrm>
            <a:prstGeom prst="roundRect">
              <a:avLst>
                <a:gd name="adj" fmla="val 16667"/>
              </a:avLst>
            </a:prstGeom>
            <a:grpFill/>
            <a:ln w="12700">
              <a:solidFill>
                <a:schemeClr val="tx1"/>
              </a:solidFill>
              <a:round/>
              <a:headEnd type="none" w="sm" len="sm"/>
              <a:tailEnd type="none" w="sm" len="sm"/>
            </a:ln>
            <a:effectLst/>
          </p:spPr>
          <p:txBody>
            <a:bodyPr wrap="none" anchor="ctr"/>
            <a:lstStyle/>
            <a:p>
              <a:endParaRPr lang="da-DK">
                <a:solidFill>
                  <a:schemeClr val="tx1"/>
                </a:solidFill>
              </a:endParaRPr>
            </a:p>
          </p:txBody>
        </p:sp>
        <p:sp>
          <p:nvSpPr>
            <p:cNvPr id="73739" name="Text Box 11"/>
            <p:cNvSpPr txBox="1">
              <a:spLocks noChangeArrowheads="1"/>
            </p:cNvSpPr>
            <p:nvPr/>
          </p:nvSpPr>
          <p:spPr bwMode="auto">
            <a:xfrm>
              <a:off x="3277" y="1529"/>
              <a:ext cx="2124" cy="233"/>
            </a:xfrm>
            <a:prstGeom prst="rect">
              <a:avLst/>
            </a:prstGeom>
            <a:grpFill/>
            <a:ln w="12700">
              <a:noFill/>
              <a:miter lim="800000"/>
              <a:headEnd type="none" w="sm" len="sm"/>
              <a:tailEnd type="none" w="sm" len="sm"/>
            </a:ln>
            <a:effectLst/>
          </p:spPr>
          <p:txBody>
            <a:bodyPr wrap="square">
              <a:spAutoFit/>
            </a:bodyPr>
            <a:lstStyle/>
            <a:p>
              <a:pPr defTabSz="762000" eaLnBrk="0" hangingPunct="0">
                <a:spcBef>
                  <a:spcPct val="50000"/>
                </a:spcBef>
              </a:pPr>
              <a:r>
                <a:rPr lang="en-US" sz="1800" b="1" dirty="0">
                  <a:solidFill>
                    <a:schemeClr val="tx1"/>
                  </a:solidFill>
                  <a:latin typeface="Arial" charset="0"/>
                </a:rPr>
                <a:t>Cross Section Editor (.xns11)</a:t>
              </a:r>
              <a:endParaRPr lang="en-US" sz="1800" dirty="0">
                <a:solidFill>
                  <a:schemeClr val="tx1"/>
                </a:solidFill>
                <a:latin typeface="Arial" charset="0"/>
              </a:endParaRPr>
            </a:p>
          </p:txBody>
        </p:sp>
        <p:sp>
          <p:nvSpPr>
            <p:cNvPr id="73740" name="Text Box 12"/>
            <p:cNvSpPr txBox="1">
              <a:spLocks noChangeArrowheads="1"/>
            </p:cNvSpPr>
            <p:nvPr/>
          </p:nvSpPr>
          <p:spPr bwMode="auto">
            <a:xfrm>
              <a:off x="3232" y="3225"/>
              <a:ext cx="2094" cy="231"/>
            </a:xfrm>
            <a:prstGeom prst="rect">
              <a:avLst/>
            </a:prstGeom>
            <a:grpFill/>
            <a:ln w="12700">
              <a:noFill/>
              <a:miter lim="800000"/>
              <a:headEnd type="none" w="sm" len="sm"/>
              <a:tailEnd type="none" w="sm" len="sm"/>
            </a:ln>
            <a:effectLst/>
          </p:spPr>
          <p:txBody>
            <a:bodyPr wrap="square" anchor="ctr" anchorCtr="1">
              <a:spAutoFit/>
            </a:bodyPr>
            <a:lstStyle/>
            <a:p>
              <a:pPr defTabSz="762000" eaLnBrk="0" hangingPunct="0">
                <a:spcBef>
                  <a:spcPct val="50000"/>
                </a:spcBef>
              </a:pPr>
              <a:r>
                <a:rPr lang="en-US" sz="1800" b="1" dirty="0">
                  <a:solidFill>
                    <a:schemeClr val="tx1"/>
                  </a:solidFill>
                  <a:latin typeface="Arial" charset="0"/>
                </a:rPr>
                <a:t>Parameter Editor (.HD11)</a:t>
              </a:r>
              <a:endParaRPr lang="en-US" dirty="0">
                <a:solidFill>
                  <a:schemeClr val="tx1"/>
                </a:solidFill>
                <a:latin typeface="Arial" charset="0"/>
              </a:endParaRPr>
            </a:p>
          </p:txBody>
        </p:sp>
        <p:grpSp>
          <p:nvGrpSpPr>
            <p:cNvPr id="73741" name="Group 13"/>
            <p:cNvGrpSpPr>
              <a:grpSpLocks/>
            </p:cNvGrpSpPr>
            <p:nvPr/>
          </p:nvGrpSpPr>
          <p:grpSpPr bwMode="auto">
            <a:xfrm>
              <a:off x="466" y="1516"/>
              <a:ext cx="1893" cy="275"/>
              <a:chOff x="282" y="1996"/>
              <a:chExt cx="1893" cy="275"/>
            </a:xfrm>
            <a:grpFill/>
          </p:grpSpPr>
          <p:sp>
            <p:nvSpPr>
              <p:cNvPr id="73742" name="AutoShape 14"/>
              <p:cNvSpPr>
                <a:spLocks noChangeArrowheads="1"/>
              </p:cNvSpPr>
              <p:nvPr/>
            </p:nvSpPr>
            <p:spPr bwMode="auto">
              <a:xfrm>
                <a:off x="282" y="1996"/>
                <a:ext cx="1893" cy="275"/>
              </a:xfrm>
              <a:prstGeom prst="roundRect">
                <a:avLst>
                  <a:gd name="adj" fmla="val 16667"/>
                </a:avLst>
              </a:prstGeom>
              <a:grpFill/>
              <a:ln w="12700">
                <a:solidFill>
                  <a:schemeClr val="tx1"/>
                </a:solidFill>
                <a:round/>
                <a:headEnd type="none" w="sm" len="sm"/>
                <a:tailEnd type="none" w="sm" len="sm"/>
              </a:ln>
              <a:effectLst/>
            </p:spPr>
            <p:txBody>
              <a:bodyPr wrap="none" anchor="ctr" anchorCtr="1"/>
              <a:lstStyle/>
              <a:p>
                <a:endParaRPr lang="da-DK">
                  <a:solidFill>
                    <a:schemeClr val="tx1"/>
                  </a:solidFill>
                </a:endParaRPr>
              </a:p>
            </p:txBody>
          </p:sp>
          <p:sp>
            <p:nvSpPr>
              <p:cNvPr id="73743" name="Text Box 15"/>
              <p:cNvSpPr txBox="1">
                <a:spLocks noChangeArrowheads="1"/>
              </p:cNvSpPr>
              <p:nvPr/>
            </p:nvSpPr>
            <p:spPr bwMode="auto">
              <a:xfrm>
                <a:off x="368" y="2009"/>
                <a:ext cx="1766" cy="231"/>
              </a:xfrm>
              <a:prstGeom prst="rect">
                <a:avLst/>
              </a:prstGeom>
              <a:grpFill/>
              <a:ln w="12700">
                <a:noFill/>
                <a:miter lim="800000"/>
                <a:headEnd type="none" w="sm" len="sm"/>
                <a:tailEnd type="none" w="sm" len="sm"/>
              </a:ln>
              <a:effectLst/>
            </p:spPr>
            <p:txBody>
              <a:bodyPr anchor="ctr" anchorCtr="1">
                <a:spAutoFit/>
              </a:bodyPr>
              <a:lstStyle/>
              <a:p>
                <a:pPr defTabSz="762000" eaLnBrk="0" hangingPunct="0">
                  <a:spcBef>
                    <a:spcPct val="50000"/>
                  </a:spcBef>
                </a:pPr>
                <a:r>
                  <a:rPr lang="en-US" sz="1800" b="1" dirty="0">
                    <a:solidFill>
                      <a:schemeClr val="tx1"/>
                    </a:solidFill>
                    <a:latin typeface="Arial" charset="0"/>
                  </a:rPr>
                  <a:t>Network Editor (.nwk11)</a:t>
                </a:r>
                <a:endParaRPr lang="en-US" dirty="0">
                  <a:solidFill>
                    <a:schemeClr val="tx1"/>
                  </a:solidFill>
                  <a:latin typeface="Arial" charset="0"/>
                </a:endParaRPr>
              </a:p>
            </p:txBody>
          </p:sp>
        </p:grpSp>
        <p:sp>
          <p:nvSpPr>
            <p:cNvPr id="73744" name="Text Box 16"/>
            <p:cNvSpPr txBox="1">
              <a:spLocks noChangeArrowheads="1"/>
            </p:cNvSpPr>
            <p:nvPr/>
          </p:nvSpPr>
          <p:spPr bwMode="auto">
            <a:xfrm>
              <a:off x="419" y="3779"/>
              <a:ext cx="2107" cy="231"/>
            </a:xfrm>
            <a:prstGeom prst="rect">
              <a:avLst/>
            </a:prstGeom>
            <a:grpFill/>
            <a:ln w="12700">
              <a:noFill/>
              <a:miter lim="800000"/>
              <a:headEnd type="none" w="sm" len="sm"/>
              <a:tailEnd type="none" w="sm" len="sm"/>
            </a:ln>
            <a:effectLst/>
          </p:spPr>
          <p:txBody>
            <a:bodyPr wrap="square" anchor="ctr" anchorCtr="1">
              <a:spAutoFit/>
            </a:bodyPr>
            <a:lstStyle/>
            <a:p>
              <a:pPr defTabSz="762000" eaLnBrk="0" hangingPunct="0">
                <a:spcBef>
                  <a:spcPct val="50000"/>
                </a:spcBef>
              </a:pPr>
              <a:r>
                <a:rPr lang="en-US" sz="1800" b="1" dirty="0">
                  <a:solidFill>
                    <a:schemeClr val="tx1"/>
                  </a:solidFill>
                  <a:latin typeface="Arial" charset="0"/>
                </a:rPr>
                <a:t>Time Series Editor (.dfs0)</a:t>
              </a:r>
              <a:endParaRPr lang="en-US" dirty="0">
                <a:solidFill>
                  <a:schemeClr val="tx1"/>
                </a:solidFill>
                <a:latin typeface="Arial" charset="0"/>
              </a:endParaRPr>
            </a:p>
          </p:txBody>
        </p:sp>
        <p:sp>
          <p:nvSpPr>
            <p:cNvPr id="73745" name="AutoShape 17"/>
            <p:cNvSpPr>
              <a:spLocks noChangeArrowheads="1"/>
            </p:cNvSpPr>
            <p:nvPr/>
          </p:nvSpPr>
          <p:spPr bwMode="auto">
            <a:xfrm>
              <a:off x="322" y="3198"/>
              <a:ext cx="2204" cy="278"/>
            </a:xfrm>
            <a:prstGeom prst="roundRect">
              <a:avLst>
                <a:gd name="adj" fmla="val 16667"/>
              </a:avLst>
            </a:prstGeom>
            <a:grpFill/>
            <a:ln w="12700">
              <a:solidFill>
                <a:schemeClr val="tx1"/>
              </a:solidFill>
              <a:round/>
              <a:headEnd type="none" w="sm" len="sm"/>
              <a:tailEnd type="none" w="sm" len="sm"/>
            </a:ln>
            <a:effectLst/>
          </p:spPr>
          <p:txBody>
            <a:bodyPr wrap="none" anchor="ctr" anchorCtr="1"/>
            <a:lstStyle/>
            <a:p>
              <a:endParaRPr lang="da-DK">
                <a:solidFill>
                  <a:schemeClr val="tx1"/>
                </a:solidFill>
              </a:endParaRPr>
            </a:p>
          </p:txBody>
        </p:sp>
        <p:sp>
          <p:nvSpPr>
            <p:cNvPr id="73746" name="Text Box 18"/>
            <p:cNvSpPr txBox="1">
              <a:spLocks noChangeArrowheads="1"/>
            </p:cNvSpPr>
            <p:nvPr/>
          </p:nvSpPr>
          <p:spPr bwMode="auto">
            <a:xfrm>
              <a:off x="349" y="3219"/>
              <a:ext cx="2147" cy="233"/>
            </a:xfrm>
            <a:prstGeom prst="rect">
              <a:avLst/>
            </a:prstGeom>
            <a:grpFill/>
            <a:ln w="12700">
              <a:noFill/>
              <a:miter lim="800000"/>
              <a:headEnd type="none" w="sm" len="sm"/>
              <a:tailEnd type="none" w="sm" len="sm"/>
            </a:ln>
            <a:effectLst/>
          </p:spPr>
          <p:txBody>
            <a:bodyPr wrap="square" anchor="ctr" anchorCtr="1">
              <a:spAutoFit/>
            </a:bodyPr>
            <a:lstStyle/>
            <a:p>
              <a:pPr defTabSz="762000" eaLnBrk="0" hangingPunct="0">
                <a:spcBef>
                  <a:spcPct val="50000"/>
                </a:spcBef>
              </a:pPr>
              <a:r>
                <a:rPr lang="en-US" sz="1800" b="1">
                  <a:solidFill>
                    <a:schemeClr val="tx1"/>
                  </a:solidFill>
                  <a:latin typeface="Arial" charset="0"/>
                </a:rPr>
                <a:t>Boundary Editor (.bnd11)</a:t>
              </a:r>
            </a:p>
          </p:txBody>
        </p:sp>
        <p:cxnSp>
          <p:nvCxnSpPr>
            <p:cNvPr id="73747" name="AutoShape 19"/>
            <p:cNvCxnSpPr>
              <a:cxnSpLocks noChangeShapeType="1"/>
            </p:cNvCxnSpPr>
            <p:nvPr/>
          </p:nvCxnSpPr>
          <p:spPr bwMode="auto">
            <a:xfrm flipH="1" flipV="1">
              <a:off x="1419" y="1843"/>
              <a:ext cx="1093" cy="534"/>
            </a:xfrm>
            <a:prstGeom prst="straightConnector1">
              <a:avLst/>
            </a:prstGeom>
            <a:grpFill/>
            <a:ln w="38100">
              <a:solidFill>
                <a:schemeClr val="accent2"/>
              </a:solidFill>
              <a:round/>
              <a:headEnd type="triangle" w="med" len="med"/>
              <a:tailEnd type="triangle" w="med" len="med"/>
            </a:ln>
            <a:effectLst/>
          </p:spPr>
        </p:cxnSp>
        <p:cxnSp>
          <p:nvCxnSpPr>
            <p:cNvPr id="73748" name="AutoShape 20"/>
            <p:cNvCxnSpPr>
              <a:cxnSpLocks noChangeShapeType="1"/>
            </p:cNvCxnSpPr>
            <p:nvPr/>
          </p:nvCxnSpPr>
          <p:spPr bwMode="auto">
            <a:xfrm flipV="1">
              <a:off x="3189" y="1865"/>
              <a:ext cx="1215" cy="496"/>
            </a:xfrm>
            <a:prstGeom prst="straightConnector1">
              <a:avLst/>
            </a:prstGeom>
            <a:grpFill/>
            <a:ln w="38100">
              <a:solidFill>
                <a:schemeClr val="accent2"/>
              </a:solidFill>
              <a:round/>
              <a:headEnd type="triangle" w="med" len="med"/>
              <a:tailEnd type="triangle" w="med" len="med"/>
            </a:ln>
            <a:effectLst/>
          </p:spPr>
        </p:cxnSp>
        <p:cxnSp>
          <p:nvCxnSpPr>
            <p:cNvPr id="73749" name="AutoShape 21"/>
            <p:cNvCxnSpPr>
              <a:cxnSpLocks noChangeShapeType="1"/>
            </p:cNvCxnSpPr>
            <p:nvPr/>
          </p:nvCxnSpPr>
          <p:spPr bwMode="auto">
            <a:xfrm flipV="1">
              <a:off x="1648" y="2715"/>
              <a:ext cx="855" cy="407"/>
            </a:xfrm>
            <a:prstGeom prst="straightConnector1">
              <a:avLst/>
            </a:prstGeom>
            <a:grpFill/>
            <a:ln w="38100">
              <a:solidFill>
                <a:schemeClr val="accent2"/>
              </a:solidFill>
              <a:round/>
              <a:headEnd type="triangle" w="med" len="med"/>
              <a:tailEnd type="triangle" w="med" len="med"/>
            </a:ln>
            <a:effectLst/>
          </p:spPr>
        </p:cxnSp>
        <p:cxnSp>
          <p:nvCxnSpPr>
            <p:cNvPr id="73750" name="AutoShape 22"/>
            <p:cNvCxnSpPr>
              <a:cxnSpLocks noChangeShapeType="1"/>
            </p:cNvCxnSpPr>
            <p:nvPr/>
          </p:nvCxnSpPr>
          <p:spPr bwMode="auto">
            <a:xfrm flipH="1" flipV="1">
              <a:off x="3195" y="2714"/>
              <a:ext cx="957" cy="417"/>
            </a:xfrm>
            <a:prstGeom prst="straightConnector1">
              <a:avLst/>
            </a:prstGeom>
            <a:grpFill/>
            <a:ln w="38100">
              <a:solidFill>
                <a:schemeClr val="accent2"/>
              </a:solidFill>
              <a:round/>
              <a:headEnd type="triangle" w="med" len="med"/>
              <a:tailEnd type="triangle" w="med" len="med"/>
            </a:ln>
            <a:effectLst/>
          </p:spPr>
        </p:cxnSp>
        <p:cxnSp>
          <p:nvCxnSpPr>
            <p:cNvPr id="73751" name="AutoShape 23"/>
            <p:cNvCxnSpPr>
              <a:cxnSpLocks noChangeShapeType="1"/>
            </p:cNvCxnSpPr>
            <p:nvPr/>
          </p:nvCxnSpPr>
          <p:spPr bwMode="auto">
            <a:xfrm flipV="1">
              <a:off x="1440" y="3479"/>
              <a:ext cx="4" cy="252"/>
            </a:xfrm>
            <a:prstGeom prst="straightConnector1">
              <a:avLst/>
            </a:prstGeom>
            <a:grpFill/>
            <a:ln w="38100">
              <a:solidFill>
                <a:schemeClr val="accent2"/>
              </a:solidFill>
              <a:round/>
              <a:headEnd type="triangle" w="med" len="med"/>
              <a:tailEnd type="triangle" w="med" len="med"/>
            </a:ln>
            <a:effectLst/>
          </p:spPr>
        </p:cxnSp>
      </p:grpSp>
      <p:sp>
        <p:nvSpPr>
          <p:cNvPr id="73752" name="Rectangle 24"/>
          <p:cNvSpPr>
            <a:spLocks noGrp="1" noChangeArrowheads="1"/>
          </p:cNvSpPr>
          <p:nvPr>
            <p:ph type="title"/>
          </p:nvPr>
        </p:nvSpPr>
        <p:spPr>
          <a:noFill/>
          <a:ln/>
        </p:spPr>
        <p:txBody>
          <a:bodyPr/>
          <a:lstStyle/>
          <a:p>
            <a:r>
              <a:rPr lang="da-DK" dirty="0">
                <a:solidFill>
                  <a:srgbClr val="FFFFFF"/>
                </a:solidFill>
              </a:rPr>
              <a:t>SIMULATION EDITOR</a:t>
            </a:r>
            <a:endParaRPr lang="en-US" dirty="0">
              <a:solidFill>
                <a:srgbClr val="FFFFFF"/>
              </a:solidFill>
            </a:endParaRPr>
          </a:p>
        </p:txBody>
      </p:sp>
      <p:sp>
        <p:nvSpPr>
          <p:cNvPr id="2" name="Content Placeholder 1"/>
          <p:cNvSpPr>
            <a:spLocks noGrp="1"/>
          </p:cNvSpPr>
          <p:nvPr>
            <p:ph sz="quarter" idx="13"/>
          </p:nvPr>
        </p:nvSpPr>
        <p:spPr>
          <a:xfrm>
            <a:off x="244205" y="1222693"/>
            <a:ext cx="8640959" cy="5119667"/>
          </a:xfrm>
        </p:spPr>
        <p:txBody>
          <a:bodyPr/>
          <a:lstStyle/>
          <a:p>
            <a:pPr marL="0" indent="0">
              <a:buNone/>
            </a:pPr>
            <a:r>
              <a:rPr lang="en-US" dirty="0">
                <a:solidFill>
                  <a:srgbClr val="FFFFFF"/>
                </a:solidFill>
              </a:rPr>
              <a:t>Access All Files Through the Simulation </a:t>
            </a:r>
            <a:r>
              <a:rPr lang="en-US" dirty="0" smtClean="0">
                <a:solidFill>
                  <a:srgbClr val="FFFFFF"/>
                </a:solidFill>
              </a:rPr>
              <a:t>File</a:t>
            </a:r>
          </a:p>
          <a:p>
            <a:pPr defTabSz="762000" eaLnBrk="0" hangingPunct="0"/>
            <a:r>
              <a:rPr lang="en-GB" sz="1800" dirty="0" smtClean="0">
                <a:solidFill>
                  <a:srgbClr val="FFFFFF"/>
                </a:solidFill>
              </a:rPr>
              <a:t>The </a:t>
            </a:r>
            <a:r>
              <a:rPr lang="en-GB" sz="1800" dirty="0">
                <a:solidFill>
                  <a:srgbClr val="FFFFFF"/>
                </a:solidFill>
              </a:rPr>
              <a:t>Editors are synchronised together using the ‘Simulation Editor</a:t>
            </a:r>
            <a:r>
              <a:rPr lang="en-GB" sz="1800" dirty="0" smtClean="0">
                <a:solidFill>
                  <a:srgbClr val="FFFFFF"/>
                </a:solidFill>
              </a:rPr>
              <a:t>’</a:t>
            </a:r>
            <a:endParaRPr lang="en-GB" sz="1800" dirty="0">
              <a:solidFill>
                <a:srgbClr val="FFFFFF"/>
              </a:solidFill>
            </a:endParaRPr>
          </a:p>
          <a:p>
            <a:pPr defTabSz="762000" eaLnBrk="0" hangingPunct="0"/>
            <a:r>
              <a:rPr lang="en-GB" sz="1800" dirty="0" smtClean="0">
                <a:solidFill>
                  <a:srgbClr val="FFFFFF"/>
                </a:solidFill>
              </a:rPr>
              <a:t>Synchronising </a:t>
            </a:r>
            <a:r>
              <a:rPr lang="en-GB" sz="1800" dirty="0">
                <a:solidFill>
                  <a:srgbClr val="FFFFFF"/>
                </a:solidFill>
              </a:rPr>
              <a:t>the editors together enables links to be developed from one </a:t>
            </a:r>
            <a:r>
              <a:rPr lang="en-GB" sz="1800" dirty="0" smtClean="0">
                <a:solidFill>
                  <a:srgbClr val="FFFFFF"/>
                </a:solidFill>
              </a:rPr>
              <a:t>editor </a:t>
            </a:r>
            <a:r>
              <a:rPr lang="en-GB" sz="1800" dirty="0">
                <a:solidFill>
                  <a:srgbClr val="FFFFFF"/>
                </a:solidFill>
              </a:rPr>
              <a:t>to </a:t>
            </a:r>
            <a:r>
              <a:rPr lang="en-GB" sz="1800" dirty="0" smtClean="0">
                <a:solidFill>
                  <a:srgbClr val="FFFFFF"/>
                </a:solidFill>
              </a:rPr>
              <a:t>another</a:t>
            </a:r>
            <a:endParaRPr lang="en-GB" sz="1800" dirty="0">
              <a:solidFill>
                <a:srgbClr val="FFFFFF"/>
              </a:solidFill>
            </a:endParaRPr>
          </a:p>
          <a:p>
            <a:endParaRPr lang="en-US" dirty="0">
              <a:solidFill>
                <a:srgbClr val="FFFFFF"/>
              </a:solidFill>
            </a:endParaRPr>
          </a:p>
          <a:p>
            <a:endParaRPr lang="en-GB" dirty="0"/>
          </a:p>
        </p:txBody>
      </p:sp>
      <p:sp>
        <p:nvSpPr>
          <p:cNvPr id="4" name="Footer Placeholder 3"/>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Text Box 3"/>
          <p:cNvSpPr txBox="1">
            <a:spLocks noChangeArrowheads="1"/>
          </p:cNvSpPr>
          <p:nvPr/>
        </p:nvSpPr>
        <p:spPr bwMode="auto">
          <a:xfrm>
            <a:off x="313040" y="3279854"/>
            <a:ext cx="2627313" cy="2585323"/>
          </a:xfrm>
          <a:prstGeom prst="rect">
            <a:avLst/>
          </a:prstGeom>
          <a:noFill/>
          <a:ln w="9525">
            <a:noFill/>
            <a:miter lim="800000"/>
            <a:headEnd/>
            <a:tailEnd/>
          </a:ln>
          <a:effectLst/>
        </p:spPr>
        <p:txBody>
          <a:bodyPr wrap="square">
            <a:spAutoFit/>
          </a:bodyPr>
          <a:lstStyle/>
          <a:p>
            <a:r>
              <a:rPr lang="en-GB" sz="1800" dirty="0" smtClean="0">
                <a:solidFill>
                  <a:srgbClr val="FFFFFF"/>
                </a:solidFill>
                <a:latin typeface="Arial"/>
              </a:rPr>
              <a:t>The simulation file contains all project information and provides dynamic links to all editors.</a:t>
            </a:r>
          </a:p>
          <a:p>
            <a:endParaRPr lang="en-GB" sz="1800" dirty="0" smtClean="0">
              <a:solidFill>
                <a:srgbClr val="FFFFFF"/>
              </a:solidFill>
              <a:latin typeface="Arial"/>
            </a:endParaRPr>
          </a:p>
          <a:p>
            <a:endParaRPr lang="en-GB" sz="1800" dirty="0" smtClean="0">
              <a:solidFill>
                <a:srgbClr val="FFFFFF"/>
              </a:solidFill>
              <a:latin typeface="Arial"/>
            </a:endParaRPr>
          </a:p>
          <a:p>
            <a:r>
              <a:rPr lang="en-GB" sz="1800" dirty="0" smtClean="0">
                <a:solidFill>
                  <a:srgbClr val="FFFFFF"/>
                </a:solidFill>
                <a:latin typeface="Arial"/>
              </a:rPr>
              <a:t>Always Create the</a:t>
            </a:r>
            <a:br>
              <a:rPr lang="en-GB" sz="1800" dirty="0" smtClean="0">
                <a:solidFill>
                  <a:srgbClr val="FFFFFF"/>
                </a:solidFill>
                <a:latin typeface="Arial"/>
              </a:rPr>
            </a:br>
            <a:r>
              <a:rPr lang="en-GB" sz="1800" dirty="0" smtClean="0">
                <a:solidFill>
                  <a:srgbClr val="FFFFFF"/>
                </a:solidFill>
                <a:latin typeface="Arial"/>
              </a:rPr>
              <a:t>Simulation File First</a:t>
            </a:r>
            <a:endParaRPr lang="en-GB" sz="1800" dirty="0">
              <a:solidFill>
                <a:srgbClr val="FFFFFF"/>
              </a:solidFill>
              <a:latin typeface="Arial"/>
            </a:endParaRPr>
          </a:p>
        </p:txBody>
      </p:sp>
      <p:pic>
        <p:nvPicPr>
          <p:cNvPr id="74757" name="Picture 5"/>
          <p:cNvPicPr>
            <a:picLocks noChangeAspect="1" noChangeArrowheads="1"/>
          </p:cNvPicPr>
          <p:nvPr/>
        </p:nvPicPr>
        <p:blipFill>
          <a:blip r:embed="rId2"/>
          <a:srcRect/>
          <a:stretch>
            <a:fillRect/>
          </a:stretch>
        </p:blipFill>
        <p:spPr bwMode="auto">
          <a:xfrm>
            <a:off x="3099122" y="2636912"/>
            <a:ext cx="5721350" cy="3324225"/>
          </a:xfrm>
          <a:prstGeom prst="rect">
            <a:avLst/>
          </a:prstGeom>
          <a:noFill/>
          <a:ln w="9525">
            <a:noFill/>
            <a:miter lim="800000"/>
            <a:headEnd/>
            <a:tailEnd/>
          </a:ln>
          <a:effectLst/>
        </p:spPr>
      </p:pic>
      <p:sp>
        <p:nvSpPr>
          <p:cNvPr id="74759" name="Rectangle 7"/>
          <p:cNvSpPr>
            <a:spLocks noGrp="1" noChangeArrowheads="1"/>
          </p:cNvSpPr>
          <p:nvPr>
            <p:ph type="title"/>
          </p:nvPr>
        </p:nvSpPr>
        <p:spPr>
          <a:noFill/>
          <a:ln/>
        </p:spPr>
        <p:txBody>
          <a:bodyPr/>
          <a:lstStyle/>
          <a:p>
            <a:r>
              <a:rPr lang="da-DK">
                <a:solidFill>
                  <a:srgbClr val="FFFFFF"/>
                </a:solidFill>
              </a:rPr>
              <a:t>SIMULATION EDITOR</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*.SIM11 File </a:t>
            </a:r>
            <a:r>
              <a:rPr lang="en-US" dirty="0" smtClean="0">
                <a:solidFill>
                  <a:srgbClr val="FFFFFF"/>
                </a:solidFill>
              </a:rPr>
              <a:t>Extension</a:t>
            </a:r>
          </a:p>
          <a:p>
            <a:pPr marL="0" indent="0">
              <a:buNone/>
            </a:pPr>
            <a:endParaRPr lang="en-US" dirty="0" smtClean="0">
              <a:solidFill>
                <a:srgbClr val="FFFFFF"/>
              </a:solidFill>
            </a:endParaRPr>
          </a:p>
          <a:p>
            <a:pPr marL="0" indent="0">
              <a:buNone/>
            </a:pPr>
            <a:r>
              <a:rPr lang="en-GB" b="1" dirty="0">
                <a:solidFill>
                  <a:srgbClr val="FFFFFF"/>
                </a:solidFill>
              </a:rPr>
              <a:t>How?</a:t>
            </a:r>
            <a:r>
              <a:rPr lang="en-GB" b="1" dirty="0">
                <a:solidFill>
                  <a:srgbClr val="FFFFFF"/>
                </a:solidFill>
                <a:effectLst>
                  <a:outerShdw blurRad="38100" dist="38100" dir="2700000" algn="tl">
                    <a:srgbClr val="C0C0C0"/>
                  </a:outerShdw>
                </a:effectLst>
              </a:rPr>
              <a:t> </a:t>
            </a:r>
            <a:r>
              <a:rPr lang="en-GB" dirty="0">
                <a:solidFill>
                  <a:srgbClr val="FFFFFF"/>
                </a:solidFill>
              </a:rPr>
              <a:t>MIKE Zero -&gt; File -&gt; New -&gt; File -&gt; MIKE 11 -&gt; Simulation (.sim11)        </a:t>
            </a:r>
            <a:endParaRPr lang="en-GB" b="1" dirty="0">
              <a:solidFill>
                <a:srgbClr val="FFFFFF"/>
              </a:solidFill>
              <a:effectLst>
                <a:outerShdw blurRad="38100" dist="38100" dir="2700000" algn="tl">
                  <a:srgbClr val="C0C0C0"/>
                </a:outerShdw>
              </a:effectLst>
            </a:endParaRPr>
          </a:p>
          <a:p>
            <a:pPr marL="0" indent="0">
              <a:buNone/>
            </a:pPr>
            <a:endParaRPr lang="en-US" dirty="0">
              <a:solidFill>
                <a:srgbClr val="FFFFFF"/>
              </a:solidFill>
            </a:endParaRPr>
          </a:p>
          <a:p>
            <a:pPr marL="0" indent="0">
              <a:buNone/>
            </a:pPr>
            <a:endParaRPr lang="en-GB"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179388" y="692150"/>
            <a:ext cx="7350125" cy="990600"/>
          </a:xfrm>
          <a:prstGeom prst="rect">
            <a:avLst/>
          </a:prstGeom>
          <a:noFill/>
          <a:ln w="9525">
            <a:noFill/>
            <a:miter lim="800000"/>
            <a:headEnd/>
            <a:tailEnd/>
          </a:ln>
          <a:effectLst/>
        </p:spPr>
        <p:txBody>
          <a:bodyPr anchor="ctr"/>
          <a:lstStyle/>
          <a:p>
            <a:endParaRPr lang="en-US" dirty="0">
              <a:solidFill>
                <a:srgbClr val="FFFFFF"/>
              </a:solidFill>
            </a:endParaRPr>
          </a:p>
        </p:txBody>
      </p:sp>
      <p:pic>
        <p:nvPicPr>
          <p:cNvPr id="76804" name="Picture 4"/>
          <p:cNvPicPr>
            <a:picLocks noChangeAspect="1" noChangeArrowheads="1"/>
          </p:cNvPicPr>
          <p:nvPr/>
        </p:nvPicPr>
        <p:blipFill>
          <a:blip r:embed="rId2"/>
          <a:srcRect l="22910" t="12305" r="18475" b="6398"/>
          <a:stretch>
            <a:fillRect/>
          </a:stretch>
        </p:blipFill>
        <p:spPr bwMode="auto">
          <a:xfrm>
            <a:off x="3709988" y="1220788"/>
            <a:ext cx="5253037" cy="5468937"/>
          </a:xfrm>
          <a:prstGeom prst="rect">
            <a:avLst/>
          </a:prstGeom>
          <a:noFill/>
          <a:ln w="9525" algn="ctr">
            <a:noFill/>
            <a:miter lim="800000"/>
            <a:headEnd/>
            <a:tailEnd/>
          </a:ln>
          <a:effectLst/>
        </p:spPr>
      </p:pic>
      <p:sp>
        <p:nvSpPr>
          <p:cNvPr id="76805" name="Rectangle 5"/>
          <p:cNvSpPr>
            <a:spLocks noChangeArrowheads="1"/>
          </p:cNvSpPr>
          <p:nvPr/>
        </p:nvSpPr>
        <p:spPr bwMode="auto">
          <a:xfrm>
            <a:off x="3879850" y="1806575"/>
            <a:ext cx="3195638" cy="1885950"/>
          </a:xfrm>
          <a:prstGeom prst="rect">
            <a:avLst/>
          </a:prstGeom>
          <a:noFill/>
          <a:ln w="28575">
            <a:solidFill>
              <a:schemeClr val="accent2"/>
            </a:solidFill>
            <a:miter lim="800000"/>
            <a:headEnd/>
            <a:tailEnd/>
          </a:ln>
          <a:effectLst/>
        </p:spPr>
        <p:txBody>
          <a:bodyPr anchor="ctr">
            <a:spAutoFit/>
          </a:bodyPr>
          <a:lstStyle/>
          <a:p>
            <a:endParaRPr lang="da-DK"/>
          </a:p>
        </p:txBody>
      </p:sp>
      <p:sp>
        <p:nvSpPr>
          <p:cNvPr id="76806" name="Text Box 6"/>
          <p:cNvSpPr txBox="1">
            <a:spLocks noChangeArrowheads="1"/>
          </p:cNvSpPr>
          <p:nvPr/>
        </p:nvSpPr>
        <p:spPr bwMode="auto">
          <a:xfrm>
            <a:off x="500034" y="3000372"/>
            <a:ext cx="2627313" cy="1190625"/>
          </a:xfrm>
          <a:prstGeom prst="rect">
            <a:avLst/>
          </a:prstGeom>
          <a:noFill/>
          <a:ln w="9525">
            <a:noFill/>
            <a:miter lim="800000"/>
            <a:headEnd/>
            <a:tailEnd/>
          </a:ln>
          <a:effectLst/>
        </p:spPr>
        <p:txBody>
          <a:bodyPr>
            <a:spAutoFit/>
          </a:bodyPr>
          <a:lstStyle/>
          <a:p>
            <a:r>
              <a:rPr lang="en-GB" sz="1800" dirty="0" smtClean="0">
                <a:solidFill>
                  <a:srgbClr val="FFFFFF"/>
                </a:solidFill>
                <a:latin typeface="Arial"/>
              </a:rPr>
              <a:t>The Model Tab specifies the type of model to be used and the simulation mode</a:t>
            </a:r>
            <a:endParaRPr lang="en-GB" sz="1800" dirty="0">
              <a:solidFill>
                <a:srgbClr val="FFFFFF"/>
              </a:solidFill>
              <a:latin typeface="Arial"/>
            </a:endParaRPr>
          </a:p>
        </p:txBody>
      </p:sp>
      <p:sp>
        <p:nvSpPr>
          <p:cNvPr id="76807" name="Rectangle 7"/>
          <p:cNvSpPr>
            <a:spLocks noChangeArrowheads="1"/>
          </p:cNvSpPr>
          <p:nvPr/>
        </p:nvSpPr>
        <p:spPr bwMode="auto">
          <a:xfrm>
            <a:off x="3867150" y="3749675"/>
            <a:ext cx="3195638" cy="679450"/>
          </a:xfrm>
          <a:prstGeom prst="rect">
            <a:avLst/>
          </a:prstGeom>
          <a:noFill/>
          <a:ln w="28575">
            <a:solidFill>
              <a:schemeClr val="accent2"/>
            </a:solidFill>
            <a:miter lim="800000"/>
            <a:headEnd/>
            <a:tailEnd/>
          </a:ln>
          <a:effectLst/>
        </p:spPr>
        <p:txBody>
          <a:bodyPr anchor="ctr">
            <a:spAutoFit/>
          </a:bodyPr>
          <a:lstStyle/>
          <a:p>
            <a:endParaRPr lang="da-DK"/>
          </a:p>
        </p:txBody>
      </p:sp>
      <p:sp>
        <p:nvSpPr>
          <p:cNvPr id="76808" name="Rectangle 8"/>
          <p:cNvSpPr>
            <a:spLocks noGrp="1" noChangeArrowheads="1"/>
          </p:cNvSpPr>
          <p:nvPr>
            <p:ph type="title"/>
          </p:nvPr>
        </p:nvSpPr>
        <p:spPr>
          <a:noFill/>
          <a:ln/>
        </p:spPr>
        <p:txBody>
          <a:bodyPr/>
          <a:lstStyle/>
          <a:p>
            <a:r>
              <a:rPr lang="da-DK">
                <a:solidFill>
                  <a:srgbClr val="FFFFFF"/>
                </a:solidFill>
              </a:rPr>
              <a:t>SIMULATION EDITOR</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Models Tab</a:t>
            </a:r>
          </a:p>
          <a:p>
            <a:endParaRPr lang="en-GB"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a:srcRect l="22910" t="12305" r="18475" b="6398"/>
          <a:stretch>
            <a:fillRect/>
          </a:stretch>
        </p:blipFill>
        <p:spPr bwMode="auto">
          <a:xfrm>
            <a:off x="3721100" y="1217613"/>
            <a:ext cx="5256213" cy="5472112"/>
          </a:xfrm>
          <a:prstGeom prst="rect">
            <a:avLst/>
          </a:prstGeom>
          <a:noFill/>
          <a:ln w="9525" algn="ctr">
            <a:noFill/>
            <a:miter lim="800000"/>
            <a:headEnd/>
            <a:tailEnd/>
          </a:ln>
          <a:effectLst/>
        </p:spPr>
      </p:pic>
      <p:sp>
        <p:nvSpPr>
          <p:cNvPr id="77829" name="Text Box 5"/>
          <p:cNvSpPr txBox="1">
            <a:spLocks noChangeArrowheads="1"/>
          </p:cNvSpPr>
          <p:nvPr/>
        </p:nvSpPr>
        <p:spPr bwMode="auto">
          <a:xfrm>
            <a:off x="428596" y="3143248"/>
            <a:ext cx="2757488" cy="1190625"/>
          </a:xfrm>
          <a:prstGeom prst="rect">
            <a:avLst/>
          </a:prstGeom>
          <a:noFill/>
          <a:ln w="9525">
            <a:noFill/>
            <a:miter lim="800000"/>
            <a:headEnd/>
            <a:tailEnd/>
          </a:ln>
          <a:effectLst/>
        </p:spPr>
        <p:txBody>
          <a:bodyPr>
            <a:spAutoFit/>
          </a:bodyPr>
          <a:lstStyle/>
          <a:p>
            <a:pPr eaLnBrk="0" hangingPunct="0">
              <a:spcBef>
                <a:spcPct val="50000"/>
              </a:spcBef>
              <a:buClr>
                <a:srgbClr val="FFCC00"/>
              </a:buClr>
              <a:buFont typeface="Monotype Sorts" pitchFamily="2" charset="2"/>
              <a:buNone/>
            </a:pPr>
            <a:r>
              <a:rPr lang="en-GB" sz="1800" dirty="0" smtClean="0">
                <a:solidFill>
                  <a:srgbClr val="FFFFFF"/>
                </a:solidFill>
                <a:latin typeface="Arial"/>
              </a:rPr>
              <a:t>The Input Tab allows file specification based on model selections in the Model Tab</a:t>
            </a:r>
            <a:endParaRPr lang="en-GB" sz="1800" dirty="0">
              <a:solidFill>
                <a:srgbClr val="FFFFFF"/>
              </a:solidFill>
              <a:latin typeface="Arial"/>
            </a:endParaRPr>
          </a:p>
        </p:txBody>
      </p:sp>
      <p:sp>
        <p:nvSpPr>
          <p:cNvPr id="77830" name="Freeform 6"/>
          <p:cNvSpPr>
            <a:spLocks/>
          </p:cNvSpPr>
          <p:nvPr/>
        </p:nvSpPr>
        <p:spPr bwMode="auto">
          <a:xfrm>
            <a:off x="6784975" y="4799013"/>
            <a:ext cx="574675" cy="511175"/>
          </a:xfrm>
          <a:custGeom>
            <a:avLst/>
            <a:gdLst/>
            <a:ahLst/>
            <a:cxnLst>
              <a:cxn ang="0">
                <a:pos x="0" y="250"/>
              </a:cxn>
              <a:cxn ang="0">
                <a:pos x="2358" y="250"/>
              </a:cxn>
              <a:cxn ang="0">
                <a:pos x="2358" y="0"/>
              </a:cxn>
            </a:cxnLst>
            <a:rect l="0" t="0" r="r" b="b"/>
            <a:pathLst>
              <a:path w="2358" h="250">
                <a:moveTo>
                  <a:pt x="0" y="250"/>
                </a:moveTo>
                <a:lnTo>
                  <a:pt x="2358" y="250"/>
                </a:lnTo>
                <a:lnTo>
                  <a:pt x="2358" y="0"/>
                </a:lnTo>
              </a:path>
            </a:pathLst>
          </a:custGeom>
          <a:noFill/>
          <a:ln w="28575">
            <a:solidFill>
              <a:schemeClr val="accent2"/>
            </a:solidFill>
            <a:round/>
            <a:headEnd type="none" w="med" len="med"/>
            <a:tailEnd type="triangle" w="med" len="med"/>
          </a:ln>
          <a:effectLst/>
        </p:spPr>
        <p:txBody>
          <a:bodyPr/>
          <a:lstStyle/>
          <a:p>
            <a:endParaRPr lang="da-DK"/>
          </a:p>
        </p:txBody>
      </p:sp>
      <p:sp>
        <p:nvSpPr>
          <p:cNvPr id="77831" name="Freeform 7"/>
          <p:cNvSpPr>
            <a:spLocks/>
          </p:cNvSpPr>
          <p:nvPr/>
        </p:nvSpPr>
        <p:spPr bwMode="auto">
          <a:xfrm>
            <a:off x="7072330" y="4286256"/>
            <a:ext cx="646112" cy="1439862"/>
          </a:xfrm>
          <a:custGeom>
            <a:avLst/>
            <a:gdLst/>
            <a:ahLst/>
            <a:cxnLst>
              <a:cxn ang="0">
                <a:pos x="0" y="250"/>
              </a:cxn>
              <a:cxn ang="0">
                <a:pos x="2358" y="250"/>
              </a:cxn>
              <a:cxn ang="0">
                <a:pos x="2358" y="0"/>
              </a:cxn>
            </a:cxnLst>
            <a:rect l="0" t="0" r="r" b="b"/>
            <a:pathLst>
              <a:path w="2358" h="250">
                <a:moveTo>
                  <a:pt x="0" y="250"/>
                </a:moveTo>
                <a:lnTo>
                  <a:pt x="2358" y="250"/>
                </a:lnTo>
                <a:lnTo>
                  <a:pt x="2358" y="0"/>
                </a:lnTo>
              </a:path>
            </a:pathLst>
          </a:custGeom>
          <a:noFill/>
          <a:ln w="28575">
            <a:solidFill>
              <a:schemeClr val="accent2"/>
            </a:solidFill>
            <a:round/>
            <a:headEnd type="none" w="med" len="med"/>
            <a:tailEnd type="triangle" w="med" len="med"/>
          </a:ln>
          <a:effectLst/>
        </p:spPr>
        <p:txBody>
          <a:bodyPr/>
          <a:lstStyle/>
          <a:p>
            <a:endParaRPr lang="da-DK"/>
          </a:p>
        </p:txBody>
      </p:sp>
      <p:sp>
        <p:nvSpPr>
          <p:cNvPr id="77832" name="Rectangle 8"/>
          <p:cNvSpPr>
            <a:spLocks noChangeArrowheads="1"/>
          </p:cNvSpPr>
          <p:nvPr/>
        </p:nvSpPr>
        <p:spPr bwMode="auto">
          <a:xfrm>
            <a:off x="5281613" y="5140325"/>
            <a:ext cx="1835759" cy="738664"/>
          </a:xfrm>
          <a:prstGeom prst="rect">
            <a:avLst/>
          </a:prstGeom>
          <a:noFill/>
          <a:ln w="9525">
            <a:noFill/>
            <a:miter lim="800000"/>
            <a:headEnd/>
            <a:tailEnd/>
          </a:ln>
          <a:effectLst/>
        </p:spPr>
        <p:txBody>
          <a:bodyPr wrap="none">
            <a:spAutoFit/>
          </a:bodyPr>
          <a:lstStyle/>
          <a:p>
            <a:r>
              <a:rPr lang="en-GB" sz="1400" b="1" dirty="0">
                <a:solidFill>
                  <a:schemeClr val="tx1"/>
                </a:solidFill>
                <a:latin typeface="Arial" charset="0"/>
              </a:rPr>
              <a:t>Browse for Files</a:t>
            </a:r>
          </a:p>
          <a:p>
            <a:endParaRPr lang="en-GB" sz="1400" b="1" dirty="0">
              <a:solidFill>
                <a:schemeClr val="tx1"/>
              </a:solidFill>
              <a:latin typeface="Arial" charset="0"/>
            </a:endParaRPr>
          </a:p>
          <a:p>
            <a:r>
              <a:rPr lang="en-GB" sz="1400" b="1" dirty="0">
                <a:solidFill>
                  <a:schemeClr val="tx1"/>
                </a:solidFill>
                <a:latin typeface="Arial" charset="0"/>
              </a:rPr>
              <a:t>Open Other Editors</a:t>
            </a:r>
            <a:endParaRPr lang="en-US" sz="1400" b="1" dirty="0">
              <a:solidFill>
                <a:schemeClr val="tx1"/>
              </a:solidFill>
              <a:latin typeface="Arial" charset="0"/>
            </a:endParaRPr>
          </a:p>
        </p:txBody>
      </p:sp>
      <p:sp>
        <p:nvSpPr>
          <p:cNvPr id="77833" name="Rectangle 9"/>
          <p:cNvSpPr>
            <a:spLocks noGrp="1" noChangeArrowheads="1"/>
          </p:cNvSpPr>
          <p:nvPr>
            <p:ph type="title"/>
          </p:nvPr>
        </p:nvSpPr>
        <p:spPr>
          <a:noFill/>
          <a:ln/>
        </p:spPr>
        <p:txBody>
          <a:bodyPr/>
          <a:lstStyle/>
          <a:p>
            <a:r>
              <a:rPr lang="da-DK">
                <a:solidFill>
                  <a:srgbClr val="FFFFFF"/>
                </a:solidFill>
              </a:rPr>
              <a:t>SIMULATION EDITOR</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Input Tab</a:t>
            </a:r>
          </a:p>
          <a:p>
            <a:pPr marL="0" indent="0">
              <a:buNone/>
            </a:pPr>
            <a:endParaRPr lang="en-GB"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2"/>
          <a:srcRect l="22910" t="12305" r="18475" b="6398"/>
          <a:stretch>
            <a:fillRect/>
          </a:stretch>
        </p:blipFill>
        <p:spPr bwMode="auto">
          <a:xfrm>
            <a:off x="3714744" y="1214422"/>
            <a:ext cx="5251450" cy="5467350"/>
          </a:xfrm>
          <a:prstGeom prst="rect">
            <a:avLst/>
          </a:prstGeom>
          <a:noFill/>
          <a:ln w="9525" algn="ctr">
            <a:noFill/>
            <a:miter lim="800000"/>
            <a:headEnd/>
            <a:tailEnd/>
          </a:ln>
          <a:effectLst/>
        </p:spPr>
      </p:pic>
      <p:sp>
        <p:nvSpPr>
          <p:cNvPr id="78853" name="Text Box 5"/>
          <p:cNvSpPr txBox="1">
            <a:spLocks noChangeArrowheads="1"/>
          </p:cNvSpPr>
          <p:nvPr/>
        </p:nvSpPr>
        <p:spPr bwMode="auto">
          <a:xfrm>
            <a:off x="285720" y="4286256"/>
            <a:ext cx="3179763" cy="1190625"/>
          </a:xfrm>
          <a:prstGeom prst="rect">
            <a:avLst/>
          </a:prstGeom>
          <a:noFill/>
          <a:ln w="9525">
            <a:noFill/>
            <a:miter lim="800000"/>
            <a:headEnd/>
            <a:tailEnd/>
          </a:ln>
          <a:effectLst/>
        </p:spPr>
        <p:txBody>
          <a:bodyPr>
            <a:spAutoFit/>
          </a:bodyPr>
          <a:lstStyle/>
          <a:p>
            <a:pPr eaLnBrk="0" hangingPunct="0">
              <a:spcBef>
                <a:spcPct val="50000"/>
              </a:spcBef>
              <a:buClr>
                <a:srgbClr val="FFCC00"/>
              </a:buClr>
              <a:buFont typeface="Monotype Sorts" pitchFamily="2" charset="2"/>
              <a:buNone/>
            </a:pPr>
            <a:r>
              <a:rPr lang="en-GB" sz="1800" dirty="0" smtClean="0">
                <a:solidFill>
                  <a:srgbClr val="FFFFFF"/>
                </a:solidFill>
                <a:latin typeface="Arial"/>
              </a:rPr>
              <a:t>The Simulation Tab contains initial conditions, computational time step and simulation details</a:t>
            </a:r>
            <a:endParaRPr lang="en-GB" sz="1800" dirty="0">
              <a:solidFill>
                <a:srgbClr val="FFFFFF"/>
              </a:solidFill>
              <a:latin typeface="Arial"/>
            </a:endParaRPr>
          </a:p>
        </p:txBody>
      </p:sp>
      <p:sp>
        <p:nvSpPr>
          <p:cNvPr id="78854" name="Freeform 6"/>
          <p:cNvSpPr>
            <a:spLocks/>
          </p:cNvSpPr>
          <p:nvPr/>
        </p:nvSpPr>
        <p:spPr bwMode="auto">
          <a:xfrm rot="-10800000">
            <a:off x="2111375" y="2266950"/>
            <a:ext cx="1849438" cy="533400"/>
          </a:xfrm>
          <a:custGeom>
            <a:avLst/>
            <a:gdLst/>
            <a:ahLst/>
            <a:cxnLst>
              <a:cxn ang="0">
                <a:pos x="1066" y="0"/>
              </a:cxn>
              <a:cxn ang="0">
                <a:pos x="1066" y="272"/>
              </a:cxn>
              <a:cxn ang="0">
                <a:pos x="0" y="272"/>
              </a:cxn>
            </a:cxnLst>
            <a:rect l="0" t="0" r="r" b="b"/>
            <a:pathLst>
              <a:path w="1066" h="272">
                <a:moveTo>
                  <a:pt x="1066" y="0"/>
                </a:moveTo>
                <a:lnTo>
                  <a:pt x="1066" y="272"/>
                </a:lnTo>
                <a:lnTo>
                  <a:pt x="0" y="272"/>
                </a:lnTo>
              </a:path>
            </a:pathLst>
          </a:custGeom>
          <a:noFill/>
          <a:ln w="28575">
            <a:solidFill>
              <a:schemeClr val="accent2"/>
            </a:solidFill>
            <a:round/>
            <a:headEnd type="none" w="med" len="med"/>
            <a:tailEnd type="triangle" w="med" len="med"/>
          </a:ln>
          <a:effectLst/>
        </p:spPr>
        <p:txBody>
          <a:bodyPr/>
          <a:lstStyle/>
          <a:p>
            <a:endParaRPr lang="da-DK"/>
          </a:p>
        </p:txBody>
      </p:sp>
      <p:sp>
        <p:nvSpPr>
          <p:cNvPr id="78855" name="Freeform 7"/>
          <p:cNvSpPr>
            <a:spLocks/>
          </p:cNvSpPr>
          <p:nvPr/>
        </p:nvSpPr>
        <p:spPr bwMode="auto">
          <a:xfrm rot="16200000">
            <a:off x="6485755" y="3835130"/>
            <a:ext cx="3290887" cy="831850"/>
          </a:xfrm>
          <a:custGeom>
            <a:avLst/>
            <a:gdLst/>
            <a:ahLst/>
            <a:cxnLst>
              <a:cxn ang="0">
                <a:pos x="0" y="250"/>
              </a:cxn>
              <a:cxn ang="0">
                <a:pos x="2358" y="250"/>
              </a:cxn>
              <a:cxn ang="0">
                <a:pos x="2358" y="0"/>
              </a:cxn>
            </a:cxnLst>
            <a:rect l="0" t="0" r="r" b="b"/>
            <a:pathLst>
              <a:path w="2358" h="250">
                <a:moveTo>
                  <a:pt x="0" y="250"/>
                </a:moveTo>
                <a:lnTo>
                  <a:pt x="2358" y="250"/>
                </a:lnTo>
                <a:lnTo>
                  <a:pt x="2358" y="0"/>
                </a:lnTo>
              </a:path>
            </a:pathLst>
          </a:custGeom>
          <a:noFill/>
          <a:ln w="28575">
            <a:solidFill>
              <a:schemeClr val="accent2"/>
            </a:solidFill>
            <a:round/>
            <a:headEnd type="none" w="med" len="med"/>
            <a:tailEnd type="triangle" w="med" len="med"/>
          </a:ln>
          <a:effectLst/>
        </p:spPr>
        <p:txBody>
          <a:bodyPr/>
          <a:lstStyle/>
          <a:p>
            <a:endParaRPr lang="da-DK"/>
          </a:p>
        </p:txBody>
      </p:sp>
      <p:sp>
        <p:nvSpPr>
          <p:cNvPr id="78856" name="Freeform 8"/>
          <p:cNvSpPr>
            <a:spLocks/>
          </p:cNvSpPr>
          <p:nvPr/>
        </p:nvSpPr>
        <p:spPr bwMode="auto">
          <a:xfrm rot="-5400000">
            <a:off x="4655344" y="4236244"/>
            <a:ext cx="1519238" cy="323850"/>
          </a:xfrm>
          <a:custGeom>
            <a:avLst/>
            <a:gdLst/>
            <a:ahLst/>
            <a:cxnLst>
              <a:cxn ang="0">
                <a:pos x="0" y="250"/>
              </a:cxn>
              <a:cxn ang="0">
                <a:pos x="2358" y="250"/>
              </a:cxn>
              <a:cxn ang="0">
                <a:pos x="2358" y="0"/>
              </a:cxn>
            </a:cxnLst>
            <a:rect l="0" t="0" r="r" b="b"/>
            <a:pathLst>
              <a:path w="2358" h="250">
                <a:moveTo>
                  <a:pt x="0" y="250"/>
                </a:moveTo>
                <a:lnTo>
                  <a:pt x="2358" y="250"/>
                </a:lnTo>
                <a:lnTo>
                  <a:pt x="2358" y="0"/>
                </a:lnTo>
              </a:path>
            </a:pathLst>
          </a:custGeom>
          <a:noFill/>
          <a:ln w="28575">
            <a:solidFill>
              <a:schemeClr val="accent2"/>
            </a:solidFill>
            <a:round/>
            <a:headEnd type="none" w="med" len="med"/>
            <a:tailEnd type="triangle" w="med" len="med"/>
          </a:ln>
          <a:effectLst/>
        </p:spPr>
        <p:txBody>
          <a:bodyPr/>
          <a:lstStyle/>
          <a:p>
            <a:endParaRPr lang="da-DK"/>
          </a:p>
        </p:txBody>
      </p:sp>
      <p:sp>
        <p:nvSpPr>
          <p:cNvPr id="78857" name="Rectangle 9"/>
          <p:cNvSpPr>
            <a:spLocks noChangeArrowheads="1"/>
          </p:cNvSpPr>
          <p:nvPr/>
        </p:nvSpPr>
        <p:spPr bwMode="auto">
          <a:xfrm>
            <a:off x="3738563" y="5159375"/>
            <a:ext cx="3767137" cy="523220"/>
          </a:xfrm>
          <a:prstGeom prst="rect">
            <a:avLst/>
          </a:prstGeom>
          <a:noFill/>
          <a:ln w="9525">
            <a:noFill/>
            <a:miter lim="800000"/>
            <a:headEnd/>
            <a:tailEnd/>
          </a:ln>
          <a:effectLst/>
        </p:spPr>
        <p:txBody>
          <a:bodyPr>
            <a:spAutoFit/>
          </a:bodyPr>
          <a:lstStyle/>
          <a:p>
            <a:r>
              <a:rPr lang="en-GB" sz="1400" dirty="0">
                <a:solidFill>
                  <a:schemeClr val="tx1"/>
                </a:solidFill>
                <a:latin typeface="Arial" charset="0"/>
              </a:rPr>
              <a:t>Select Type of Initial Conditions</a:t>
            </a:r>
          </a:p>
          <a:p>
            <a:r>
              <a:rPr lang="en-GB" sz="1400" dirty="0">
                <a:solidFill>
                  <a:schemeClr val="tx1"/>
                </a:solidFill>
                <a:latin typeface="Arial" charset="0"/>
              </a:rPr>
              <a:t>(Steady State, Parameter File or </a:t>
            </a:r>
            <a:r>
              <a:rPr lang="en-GB" sz="1400" dirty="0" err="1">
                <a:solidFill>
                  <a:schemeClr val="tx1"/>
                </a:solidFill>
                <a:latin typeface="Arial" charset="0"/>
              </a:rPr>
              <a:t>Hotstart</a:t>
            </a:r>
            <a:r>
              <a:rPr lang="en-GB" sz="1400" dirty="0">
                <a:solidFill>
                  <a:schemeClr val="tx1"/>
                </a:solidFill>
                <a:latin typeface="Arial" charset="0"/>
              </a:rPr>
              <a:t>)</a:t>
            </a:r>
            <a:endParaRPr lang="en-US" sz="1400" dirty="0">
              <a:solidFill>
                <a:schemeClr val="tx1"/>
              </a:solidFill>
              <a:latin typeface="Arial" charset="0"/>
            </a:endParaRPr>
          </a:p>
        </p:txBody>
      </p:sp>
      <p:sp>
        <p:nvSpPr>
          <p:cNvPr id="78858" name="Rectangle 10"/>
          <p:cNvSpPr>
            <a:spLocks noChangeArrowheads="1"/>
          </p:cNvSpPr>
          <p:nvPr/>
        </p:nvSpPr>
        <p:spPr bwMode="auto">
          <a:xfrm>
            <a:off x="5641975" y="5908675"/>
            <a:ext cx="3031599" cy="523220"/>
          </a:xfrm>
          <a:prstGeom prst="rect">
            <a:avLst/>
          </a:prstGeom>
          <a:noFill/>
          <a:ln w="9525">
            <a:noFill/>
            <a:miter lim="800000"/>
            <a:headEnd/>
            <a:tailEnd/>
          </a:ln>
          <a:effectLst/>
        </p:spPr>
        <p:txBody>
          <a:bodyPr wrap="none">
            <a:spAutoFit/>
          </a:bodyPr>
          <a:lstStyle/>
          <a:p>
            <a:r>
              <a:rPr lang="en-GB" sz="1400">
                <a:solidFill>
                  <a:srgbClr val="FFFFFF"/>
                </a:solidFill>
                <a:latin typeface="Arial" charset="0"/>
              </a:rPr>
              <a:t>Calculates the Maximum Simulation</a:t>
            </a:r>
          </a:p>
          <a:p>
            <a:r>
              <a:rPr lang="en-GB" sz="1400">
                <a:solidFill>
                  <a:srgbClr val="FFFFFF"/>
                </a:solidFill>
                <a:latin typeface="Arial" charset="0"/>
              </a:rPr>
              <a:t>Period Based on Given Inputs</a:t>
            </a:r>
            <a:endParaRPr lang="en-US" sz="1400">
              <a:solidFill>
                <a:srgbClr val="FFFFFF"/>
              </a:solidFill>
              <a:latin typeface="Arial" charset="0"/>
            </a:endParaRPr>
          </a:p>
        </p:txBody>
      </p:sp>
      <p:sp>
        <p:nvSpPr>
          <p:cNvPr id="78859" name="Rectangle 11"/>
          <p:cNvSpPr>
            <a:spLocks noChangeArrowheads="1"/>
          </p:cNvSpPr>
          <p:nvPr/>
        </p:nvSpPr>
        <p:spPr bwMode="auto">
          <a:xfrm>
            <a:off x="395536" y="2852936"/>
            <a:ext cx="3155864" cy="584775"/>
          </a:xfrm>
          <a:prstGeom prst="rect">
            <a:avLst/>
          </a:prstGeom>
          <a:noFill/>
          <a:ln w="9525">
            <a:noFill/>
            <a:miter lim="800000"/>
            <a:headEnd/>
            <a:tailEnd/>
          </a:ln>
          <a:effectLst/>
        </p:spPr>
        <p:txBody>
          <a:bodyPr wrap="none">
            <a:spAutoFit/>
          </a:bodyPr>
          <a:lstStyle/>
          <a:p>
            <a:r>
              <a:rPr lang="en-GB" sz="1600" dirty="0">
                <a:solidFill>
                  <a:srgbClr val="FFFFFF"/>
                </a:solidFill>
                <a:latin typeface="Arial" charset="0"/>
              </a:rPr>
              <a:t>Select Time Step Type and Units</a:t>
            </a:r>
          </a:p>
          <a:p>
            <a:r>
              <a:rPr lang="en-GB" sz="1600" dirty="0">
                <a:solidFill>
                  <a:srgbClr val="FFFFFF"/>
                </a:solidFill>
                <a:latin typeface="Arial" charset="0"/>
              </a:rPr>
              <a:t>(Fixed, Tabulated or </a:t>
            </a:r>
            <a:r>
              <a:rPr lang="en-GB" sz="1600" dirty="0" err="1">
                <a:solidFill>
                  <a:srgbClr val="FFFFFF"/>
                </a:solidFill>
                <a:latin typeface="Arial" charset="0"/>
              </a:rPr>
              <a:t>Adaptative</a:t>
            </a:r>
            <a:r>
              <a:rPr lang="en-GB" sz="1600" dirty="0">
                <a:solidFill>
                  <a:srgbClr val="FFFFFF"/>
                </a:solidFill>
                <a:latin typeface="Arial" charset="0"/>
              </a:rPr>
              <a:t>)</a:t>
            </a:r>
            <a:endParaRPr lang="en-US" sz="1600" dirty="0">
              <a:solidFill>
                <a:srgbClr val="FFFFFF"/>
              </a:solidFill>
              <a:latin typeface="Arial" charset="0"/>
            </a:endParaRPr>
          </a:p>
        </p:txBody>
      </p:sp>
      <p:sp>
        <p:nvSpPr>
          <p:cNvPr id="78860" name="Rectangle 12"/>
          <p:cNvSpPr>
            <a:spLocks noGrp="1" noChangeArrowheads="1"/>
          </p:cNvSpPr>
          <p:nvPr>
            <p:ph type="title"/>
          </p:nvPr>
        </p:nvSpPr>
        <p:spPr>
          <a:noFill/>
          <a:ln/>
        </p:spPr>
        <p:txBody>
          <a:bodyPr/>
          <a:lstStyle/>
          <a:p>
            <a:r>
              <a:rPr lang="da-DK">
                <a:solidFill>
                  <a:srgbClr val="FFFFFF"/>
                </a:solidFill>
              </a:rPr>
              <a:t>SIMULATION EDITOR</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Simulation Tab</a:t>
            </a:r>
          </a:p>
          <a:p>
            <a:pPr marL="0" indent="0">
              <a:buNone/>
            </a:pPr>
            <a:endParaRPr lang="en-GB"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Text Box 4"/>
          <p:cNvSpPr txBox="1">
            <a:spLocks noChangeArrowheads="1"/>
          </p:cNvSpPr>
          <p:nvPr/>
        </p:nvSpPr>
        <p:spPr bwMode="auto">
          <a:xfrm>
            <a:off x="231775" y="5300663"/>
            <a:ext cx="3179763" cy="366712"/>
          </a:xfrm>
          <a:prstGeom prst="rect">
            <a:avLst/>
          </a:prstGeom>
          <a:noFill/>
          <a:ln w="9525">
            <a:noFill/>
            <a:miter lim="800000"/>
            <a:headEnd/>
            <a:tailEnd/>
          </a:ln>
          <a:effectLst/>
        </p:spPr>
        <p:txBody>
          <a:bodyPr>
            <a:spAutoFit/>
          </a:bodyPr>
          <a:lstStyle/>
          <a:p>
            <a:pPr eaLnBrk="0" hangingPunct="0">
              <a:spcBef>
                <a:spcPct val="50000"/>
              </a:spcBef>
              <a:buClr>
                <a:srgbClr val="FFCC00"/>
              </a:buClr>
              <a:buFont typeface="Monotype Sorts" pitchFamily="2" charset="2"/>
              <a:buNone/>
            </a:pPr>
            <a:r>
              <a:rPr lang="en-GB" sz="1800" smtClean="0">
                <a:solidFill>
                  <a:srgbClr val="FFFFFF"/>
                </a:solidFill>
                <a:latin typeface="Arial"/>
              </a:rPr>
              <a:t>Adaptative Time Step</a:t>
            </a:r>
            <a:endParaRPr lang="en-GB" sz="1800" dirty="0">
              <a:solidFill>
                <a:srgbClr val="FFFFFF"/>
              </a:solidFill>
              <a:latin typeface="Arial"/>
            </a:endParaRPr>
          </a:p>
        </p:txBody>
      </p:sp>
      <p:pic>
        <p:nvPicPr>
          <p:cNvPr id="79877" name="Picture 5"/>
          <p:cNvPicPr>
            <a:picLocks noChangeAspect="1" noChangeArrowheads="1"/>
          </p:cNvPicPr>
          <p:nvPr/>
        </p:nvPicPr>
        <p:blipFill>
          <a:blip r:embed="rId2"/>
          <a:srcRect l="12193" t="24609" r="45448" b="68906"/>
          <a:stretch>
            <a:fillRect/>
          </a:stretch>
        </p:blipFill>
        <p:spPr bwMode="auto">
          <a:xfrm>
            <a:off x="269875" y="3213100"/>
            <a:ext cx="4127500" cy="474663"/>
          </a:xfrm>
          <a:prstGeom prst="rect">
            <a:avLst/>
          </a:prstGeom>
          <a:noFill/>
          <a:ln w="9525" algn="ctr">
            <a:noFill/>
            <a:miter lim="800000"/>
            <a:headEnd/>
            <a:tailEnd/>
          </a:ln>
          <a:effectLst/>
        </p:spPr>
      </p:pic>
      <p:pic>
        <p:nvPicPr>
          <p:cNvPr id="79878" name="Picture 6"/>
          <p:cNvPicPr>
            <a:picLocks noChangeAspect="1" noChangeArrowheads="1"/>
          </p:cNvPicPr>
          <p:nvPr/>
        </p:nvPicPr>
        <p:blipFill>
          <a:blip r:embed="rId3"/>
          <a:srcRect l="12193" t="24609" r="45448" b="68906"/>
          <a:stretch>
            <a:fillRect/>
          </a:stretch>
        </p:blipFill>
        <p:spPr bwMode="auto">
          <a:xfrm>
            <a:off x="268288" y="4725988"/>
            <a:ext cx="4127500" cy="474662"/>
          </a:xfrm>
          <a:prstGeom prst="rect">
            <a:avLst/>
          </a:prstGeom>
          <a:noFill/>
          <a:ln w="9525" algn="ctr">
            <a:solidFill>
              <a:srgbClr val="CC6633"/>
            </a:solidFill>
            <a:miter lim="800000"/>
            <a:headEnd/>
            <a:tailEnd/>
          </a:ln>
          <a:effectLst/>
        </p:spPr>
      </p:pic>
      <p:sp>
        <p:nvSpPr>
          <p:cNvPr id="79879" name="Text Box 7"/>
          <p:cNvSpPr txBox="1">
            <a:spLocks noChangeArrowheads="1"/>
          </p:cNvSpPr>
          <p:nvPr/>
        </p:nvSpPr>
        <p:spPr bwMode="auto">
          <a:xfrm>
            <a:off x="185738" y="3727450"/>
            <a:ext cx="3179762" cy="366713"/>
          </a:xfrm>
          <a:prstGeom prst="rect">
            <a:avLst/>
          </a:prstGeom>
          <a:noFill/>
          <a:ln w="9525">
            <a:noFill/>
            <a:miter lim="800000"/>
            <a:headEnd/>
            <a:tailEnd/>
          </a:ln>
          <a:effectLst/>
        </p:spPr>
        <p:txBody>
          <a:bodyPr>
            <a:spAutoFit/>
          </a:bodyPr>
          <a:lstStyle/>
          <a:p>
            <a:pPr eaLnBrk="0" hangingPunct="0">
              <a:spcBef>
                <a:spcPct val="50000"/>
              </a:spcBef>
              <a:buClr>
                <a:srgbClr val="FFCC00"/>
              </a:buClr>
              <a:buFont typeface="Monotype Sorts" pitchFamily="2" charset="2"/>
              <a:buNone/>
            </a:pPr>
            <a:r>
              <a:rPr lang="en-GB" sz="1800" smtClean="0">
                <a:solidFill>
                  <a:srgbClr val="FFFFFF"/>
                </a:solidFill>
                <a:latin typeface="Arial"/>
              </a:rPr>
              <a:t>Tabulated Time Step</a:t>
            </a:r>
            <a:endParaRPr lang="en-GB" sz="1800" dirty="0">
              <a:solidFill>
                <a:srgbClr val="FFFFFF"/>
              </a:solidFill>
              <a:latin typeface="Arial"/>
            </a:endParaRPr>
          </a:p>
        </p:txBody>
      </p:sp>
      <p:grpSp>
        <p:nvGrpSpPr>
          <p:cNvPr id="79880" name="Group 8"/>
          <p:cNvGrpSpPr>
            <a:grpSpLocks/>
          </p:cNvGrpSpPr>
          <p:nvPr/>
        </p:nvGrpSpPr>
        <p:grpSpPr bwMode="auto">
          <a:xfrm>
            <a:off x="3603625" y="3781425"/>
            <a:ext cx="5427663" cy="2955925"/>
            <a:chOff x="2270" y="2382"/>
            <a:chExt cx="3419" cy="1862"/>
          </a:xfrm>
        </p:grpSpPr>
        <p:sp>
          <p:nvSpPr>
            <p:cNvPr id="79881" name="Rectangle 9"/>
            <p:cNvSpPr>
              <a:spLocks noChangeArrowheads="1"/>
            </p:cNvSpPr>
            <p:nvPr/>
          </p:nvSpPr>
          <p:spPr bwMode="auto">
            <a:xfrm>
              <a:off x="2270" y="3080"/>
              <a:ext cx="486" cy="190"/>
            </a:xfrm>
            <a:prstGeom prst="rect">
              <a:avLst/>
            </a:prstGeom>
            <a:noFill/>
            <a:ln w="28575">
              <a:solidFill>
                <a:schemeClr val="accent2"/>
              </a:solidFill>
              <a:miter lim="800000"/>
              <a:headEnd/>
              <a:tailEnd/>
            </a:ln>
            <a:effectLst/>
          </p:spPr>
          <p:txBody>
            <a:bodyPr anchor="ctr">
              <a:spAutoFit/>
            </a:bodyPr>
            <a:lstStyle/>
            <a:p>
              <a:endParaRPr lang="da-DK"/>
            </a:p>
          </p:txBody>
        </p:sp>
        <p:sp>
          <p:nvSpPr>
            <p:cNvPr id="79882" name="Line 10"/>
            <p:cNvSpPr>
              <a:spLocks noChangeShapeType="1"/>
            </p:cNvSpPr>
            <p:nvPr/>
          </p:nvSpPr>
          <p:spPr bwMode="auto">
            <a:xfrm flipV="1">
              <a:off x="2765" y="3194"/>
              <a:ext cx="293" cy="0"/>
            </a:xfrm>
            <a:prstGeom prst="line">
              <a:avLst/>
            </a:prstGeom>
            <a:noFill/>
            <a:ln w="19050">
              <a:solidFill>
                <a:schemeClr val="accent2"/>
              </a:solidFill>
              <a:round/>
              <a:headEnd/>
              <a:tailEnd type="triangle" w="med" len="med"/>
            </a:ln>
            <a:effectLst/>
          </p:spPr>
          <p:txBody>
            <a:bodyPr/>
            <a:lstStyle/>
            <a:p>
              <a:endParaRPr lang="da-DK"/>
            </a:p>
          </p:txBody>
        </p:sp>
        <p:pic>
          <p:nvPicPr>
            <p:cNvPr id="79883" name="Picture 11"/>
            <p:cNvPicPr>
              <a:picLocks noChangeAspect="1" noChangeArrowheads="1"/>
            </p:cNvPicPr>
            <p:nvPr/>
          </p:nvPicPr>
          <p:blipFill>
            <a:blip r:embed="rId4"/>
            <a:srcRect/>
            <a:stretch>
              <a:fillRect/>
            </a:stretch>
          </p:blipFill>
          <p:spPr bwMode="auto">
            <a:xfrm>
              <a:off x="3062" y="2382"/>
              <a:ext cx="2627" cy="1862"/>
            </a:xfrm>
            <a:prstGeom prst="rect">
              <a:avLst/>
            </a:prstGeom>
            <a:noFill/>
            <a:ln w="9525" algn="ctr">
              <a:noFill/>
              <a:miter lim="800000"/>
              <a:headEnd/>
              <a:tailEnd/>
            </a:ln>
            <a:effectLst/>
          </p:spPr>
        </p:pic>
      </p:grpSp>
      <p:grpSp>
        <p:nvGrpSpPr>
          <p:cNvPr id="79884" name="Group 12"/>
          <p:cNvGrpSpPr>
            <a:grpSpLocks/>
          </p:cNvGrpSpPr>
          <p:nvPr/>
        </p:nvGrpSpPr>
        <p:grpSpPr bwMode="auto">
          <a:xfrm>
            <a:off x="3590925" y="1836738"/>
            <a:ext cx="5351463" cy="1878013"/>
            <a:chOff x="2262" y="1157"/>
            <a:chExt cx="3371" cy="1183"/>
          </a:xfrm>
        </p:grpSpPr>
        <p:sp>
          <p:nvSpPr>
            <p:cNvPr id="79885" name="Rectangle 13"/>
            <p:cNvSpPr>
              <a:spLocks noChangeArrowheads="1"/>
            </p:cNvSpPr>
            <p:nvPr/>
          </p:nvSpPr>
          <p:spPr bwMode="auto">
            <a:xfrm>
              <a:off x="4017" y="1912"/>
              <a:ext cx="1600" cy="192"/>
            </a:xfrm>
            <a:prstGeom prst="rect">
              <a:avLst/>
            </a:prstGeom>
            <a:noFill/>
            <a:ln w="9525">
              <a:noFill/>
              <a:miter lim="800000"/>
              <a:headEnd/>
              <a:tailEnd/>
            </a:ln>
            <a:effectLst/>
          </p:spPr>
          <p:txBody>
            <a:bodyPr wrap="none">
              <a:spAutoFit/>
            </a:bodyPr>
            <a:lstStyle/>
            <a:p>
              <a:r>
                <a:rPr lang="en-GB" sz="1400">
                  <a:solidFill>
                    <a:srgbClr val="FFFFFF"/>
                  </a:solidFill>
                  <a:latin typeface="Arial" charset="0"/>
                </a:rPr>
                <a:t>Uses Time Series (DFS0) File</a:t>
              </a:r>
              <a:endParaRPr lang="en-US" sz="1400">
                <a:solidFill>
                  <a:srgbClr val="FFFFFF"/>
                </a:solidFill>
                <a:latin typeface="Arial" charset="0"/>
              </a:endParaRPr>
            </a:p>
          </p:txBody>
        </p:sp>
        <p:sp>
          <p:nvSpPr>
            <p:cNvPr id="79886" name="Rectangle 14"/>
            <p:cNvSpPr>
              <a:spLocks noChangeArrowheads="1"/>
            </p:cNvSpPr>
            <p:nvPr/>
          </p:nvSpPr>
          <p:spPr bwMode="auto">
            <a:xfrm>
              <a:off x="2262" y="2088"/>
              <a:ext cx="486" cy="252"/>
            </a:xfrm>
            <a:prstGeom prst="rect">
              <a:avLst/>
            </a:prstGeom>
            <a:noFill/>
            <a:ln w="28575">
              <a:solidFill>
                <a:schemeClr val="accent2"/>
              </a:solidFill>
              <a:miter lim="800000"/>
              <a:headEnd/>
              <a:tailEnd/>
            </a:ln>
            <a:effectLst/>
          </p:spPr>
          <p:txBody>
            <a:bodyPr anchor="ctr">
              <a:spAutoFit/>
            </a:bodyPr>
            <a:lstStyle/>
            <a:p>
              <a:endParaRPr lang="da-DK">
                <a:solidFill>
                  <a:srgbClr val="FFFFFF"/>
                </a:solidFill>
              </a:endParaRPr>
            </a:p>
          </p:txBody>
        </p:sp>
        <p:pic>
          <p:nvPicPr>
            <p:cNvPr id="79887" name="Picture 15"/>
            <p:cNvPicPr>
              <a:picLocks noChangeAspect="1" noChangeArrowheads="1"/>
            </p:cNvPicPr>
            <p:nvPr/>
          </p:nvPicPr>
          <p:blipFill>
            <a:blip r:embed="rId5"/>
            <a:srcRect/>
            <a:stretch>
              <a:fillRect/>
            </a:stretch>
          </p:blipFill>
          <p:spPr bwMode="auto">
            <a:xfrm>
              <a:off x="2669" y="1157"/>
              <a:ext cx="2964" cy="726"/>
            </a:xfrm>
            <a:prstGeom prst="rect">
              <a:avLst/>
            </a:prstGeom>
            <a:noFill/>
            <a:ln w="9525" algn="ctr">
              <a:noFill/>
              <a:miter lim="800000"/>
              <a:headEnd/>
              <a:tailEnd/>
            </a:ln>
            <a:effectLst/>
          </p:spPr>
        </p:pic>
        <p:sp>
          <p:nvSpPr>
            <p:cNvPr id="79888" name="Freeform 16"/>
            <p:cNvSpPr>
              <a:spLocks/>
            </p:cNvSpPr>
            <p:nvPr/>
          </p:nvSpPr>
          <p:spPr bwMode="auto">
            <a:xfrm>
              <a:off x="2757" y="1882"/>
              <a:ext cx="1130" cy="340"/>
            </a:xfrm>
            <a:custGeom>
              <a:avLst/>
              <a:gdLst/>
              <a:ahLst/>
              <a:cxnLst>
                <a:cxn ang="0">
                  <a:pos x="0" y="250"/>
                </a:cxn>
                <a:cxn ang="0">
                  <a:pos x="2358" y="250"/>
                </a:cxn>
                <a:cxn ang="0">
                  <a:pos x="2358" y="0"/>
                </a:cxn>
              </a:cxnLst>
              <a:rect l="0" t="0" r="r" b="b"/>
              <a:pathLst>
                <a:path w="2358" h="250">
                  <a:moveTo>
                    <a:pt x="0" y="250"/>
                  </a:moveTo>
                  <a:lnTo>
                    <a:pt x="2358" y="250"/>
                  </a:lnTo>
                  <a:lnTo>
                    <a:pt x="2358" y="0"/>
                  </a:lnTo>
                </a:path>
              </a:pathLst>
            </a:custGeom>
            <a:noFill/>
            <a:ln w="19050">
              <a:solidFill>
                <a:schemeClr val="accent2"/>
              </a:solidFill>
              <a:round/>
              <a:headEnd type="none" w="med" len="med"/>
              <a:tailEnd type="triangle" w="med" len="med"/>
            </a:ln>
            <a:effectLst/>
          </p:spPr>
          <p:txBody>
            <a:bodyPr/>
            <a:lstStyle/>
            <a:p>
              <a:endParaRPr lang="da-DK">
                <a:solidFill>
                  <a:srgbClr val="FFFFFF"/>
                </a:solidFill>
              </a:endParaRPr>
            </a:p>
          </p:txBody>
        </p:sp>
      </p:grpSp>
      <p:sp>
        <p:nvSpPr>
          <p:cNvPr id="79889" name="Rectangle 17"/>
          <p:cNvSpPr>
            <a:spLocks noGrp="1" noChangeArrowheads="1"/>
          </p:cNvSpPr>
          <p:nvPr>
            <p:ph type="title"/>
          </p:nvPr>
        </p:nvSpPr>
        <p:spPr>
          <a:noFill/>
          <a:ln/>
        </p:spPr>
        <p:txBody>
          <a:bodyPr/>
          <a:lstStyle/>
          <a:p>
            <a:r>
              <a:rPr lang="da-DK">
                <a:solidFill>
                  <a:srgbClr val="FFFFFF"/>
                </a:solidFill>
              </a:rPr>
              <a:t>SIMULATION EDITOR</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Time Step Settings</a:t>
            </a:r>
          </a:p>
          <a:p>
            <a:pPr marL="0" indent="0">
              <a:buNone/>
            </a:pPr>
            <a:endParaRPr lang="en-GB"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a:srcRect l="22887" t="12305" r="18457" b="6398"/>
          <a:stretch>
            <a:fillRect/>
          </a:stretch>
        </p:blipFill>
        <p:spPr bwMode="auto">
          <a:xfrm>
            <a:off x="3695700" y="1216025"/>
            <a:ext cx="5267325" cy="5473700"/>
          </a:xfrm>
          <a:prstGeom prst="rect">
            <a:avLst/>
          </a:prstGeom>
          <a:noFill/>
          <a:ln w="9525" algn="ctr">
            <a:noFill/>
            <a:miter lim="800000"/>
            <a:headEnd/>
            <a:tailEnd/>
          </a:ln>
          <a:effectLst/>
        </p:spPr>
      </p:pic>
      <p:sp>
        <p:nvSpPr>
          <p:cNvPr id="80901" name="Text Box 5"/>
          <p:cNvSpPr txBox="1">
            <a:spLocks noChangeArrowheads="1"/>
          </p:cNvSpPr>
          <p:nvPr/>
        </p:nvSpPr>
        <p:spPr bwMode="auto">
          <a:xfrm>
            <a:off x="214282" y="3214686"/>
            <a:ext cx="3368675" cy="915987"/>
          </a:xfrm>
          <a:prstGeom prst="rect">
            <a:avLst/>
          </a:prstGeom>
          <a:noFill/>
          <a:ln w="9525">
            <a:noFill/>
            <a:miter lim="800000"/>
            <a:headEnd/>
            <a:tailEnd/>
          </a:ln>
          <a:effectLst/>
        </p:spPr>
        <p:txBody>
          <a:bodyPr>
            <a:spAutoFit/>
          </a:bodyPr>
          <a:lstStyle/>
          <a:p>
            <a:pPr eaLnBrk="0" hangingPunct="0">
              <a:spcBef>
                <a:spcPct val="50000"/>
              </a:spcBef>
              <a:buClr>
                <a:srgbClr val="FFCC00"/>
              </a:buClr>
              <a:buFont typeface="Monotype Sorts" pitchFamily="2" charset="2"/>
              <a:buNone/>
            </a:pPr>
            <a:r>
              <a:rPr lang="en-GB" sz="1800" dirty="0" smtClean="0">
                <a:solidFill>
                  <a:srgbClr val="FFFFFF"/>
                </a:solidFill>
                <a:latin typeface="Arial"/>
              </a:rPr>
              <a:t>The Results Tab contains information on Results File names and saving frequency</a:t>
            </a:r>
            <a:endParaRPr lang="en-GB" sz="1800" dirty="0">
              <a:solidFill>
                <a:srgbClr val="FFFFFF"/>
              </a:solidFill>
              <a:latin typeface="Arial"/>
            </a:endParaRPr>
          </a:p>
        </p:txBody>
      </p:sp>
      <p:sp>
        <p:nvSpPr>
          <p:cNvPr id="80902" name="Freeform 6"/>
          <p:cNvSpPr>
            <a:spLocks/>
          </p:cNvSpPr>
          <p:nvPr/>
        </p:nvSpPr>
        <p:spPr bwMode="auto">
          <a:xfrm flipH="1">
            <a:off x="4883150" y="2941638"/>
            <a:ext cx="574675" cy="511175"/>
          </a:xfrm>
          <a:custGeom>
            <a:avLst/>
            <a:gdLst/>
            <a:ahLst/>
            <a:cxnLst>
              <a:cxn ang="0">
                <a:pos x="0" y="250"/>
              </a:cxn>
              <a:cxn ang="0">
                <a:pos x="2358" y="250"/>
              </a:cxn>
              <a:cxn ang="0">
                <a:pos x="2358" y="0"/>
              </a:cxn>
            </a:cxnLst>
            <a:rect l="0" t="0" r="r" b="b"/>
            <a:pathLst>
              <a:path w="2358" h="250">
                <a:moveTo>
                  <a:pt x="0" y="250"/>
                </a:moveTo>
                <a:lnTo>
                  <a:pt x="2358" y="250"/>
                </a:lnTo>
                <a:lnTo>
                  <a:pt x="2358" y="0"/>
                </a:lnTo>
              </a:path>
            </a:pathLst>
          </a:custGeom>
          <a:noFill/>
          <a:ln w="28575">
            <a:solidFill>
              <a:schemeClr val="accent2"/>
            </a:solidFill>
            <a:round/>
            <a:headEnd type="none" w="med" len="med"/>
            <a:tailEnd type="triangle" w="med" len="med"/>
          </a:ln>
          <a:effectLst/>
        </p:spPr>
        <p:txBody>
          <a:bodyPr/>
          <a:lstStyle/>
          <a:p>
            <a:endParaRPr lang="da-DK"/>
          </a:p>
        </p:txBody>
      </p:sp>
      <p:sp>
        <p:nvSpPr>
          <p:cNvPr id="80903" name="Rectangle 7"/>
          <p:cNvSpPr>
            <a:spLocks noChangeArrowheads="1"/>
          </p:cNvSpPr>
          <p:nvPr/>
        </p:nvSpPr>
        <p:spPr bwMode="auto">
          <a:xfrm>
            <a:off x="5468938" y="3282950"/>
            <a:ext cx="1588897" cy="523220"/>
          </a:xfrm>
          <a:prstGeom prst="rect">
            <a:avLst/>
          </a:prstGeom>
          <a:noFill/>
          <a:ln w="9525">
            <a:noFill/>
            <a:miter lim="800000"/>
            <a:headEnd/>
            <a:tailEnd/>
          </a:ln>
          <a:effectLst/>
        </p:spPr>
        <p:txBody>
          <a:bodyPr wrap="none">
            <a:spAutoFit/>
          </a:bodyPr>
          <a:lstStyle/>
          <a:p>
            <a:r>
              <a:rPr lang="en-GB" sz="1400" b="1" dirty="0">
                <a:solidFill>
                  <a:schemeClr val="tx1"/>
                </a:solidFill>
                <a:latin typeface="Arial" charset="0"/>
              </a:rPr>
              <a:t>Specify Name or</a:t>
            </a:r>
            <a:br>
              <a:rPr lang="en-GB" sz="1400" b="1" dirty="0">
                <a:solidFill>
                  <a:schemeClr val="tx1"/>
                </a:solidFill>
                <a:latin typeface="Arial" charset="0"/>
              </a:rPr>
            </a:br>
            <a:r>
              <a:rPr lang="en-GB" sz="1400" b="1" dirty="0">
                <a:solidFill>
                  <a:schemeClr val="tx1"/>
                </a:solidFill>
                <a:latin typeface="Arial" charset="0"/>
              </a:rPr>
              <a:t>Browse for File</a:t>
            </a:r>
            <a:endParaRPr lang="en-US" sz="1400" b="1" dirty="0">
              <a:solidFill>
                <a:schemeClr val="tx1"/>
              </a:solidFill>
              <a:latin typeface="Arial" charset="0"/>
            </a:endParaRPr>
          </a:p>
        </p:txBody>
      </p:sp>
      <p:sp>
        <p:nvSpPr>
          <p:cNvPr id="80904" name="Rectangle 8"/>
          <p:cNvSpPr>
            <a:spLocks noChangeArrowheads="1"/>
          </p:cNvSpPr>
          <p:nvPr/>
        </p:nvSpPr>
        <p:spPr bwMode="auto">
          <a:xfrm>
            <a:off x="5768975" y="1949450"/>
            <a:ext cx="1816100" cy="403225"/>
          </a:xfrm>
          <a:prstGeom prst="rect">
            <a:avLst/>
          </a:prstGeom>
          <a:noFill/>
          <a:ln w="28575">
            <a:solidFill>
              <a:schemeClr val="accent2"/>
            </a:solidFill>
            <a:miter lim="800000"/>
            <a:headEnd/>
            <a:tailEnd/>
          </a:ln>
          <a:effectLst/>
        </p:spPr>
        <p:txBody>
          <a:bodyPr anchor="ctr">
            <a:spAutoFit/>
          </a:bodyPr>
          <a:lstStyle/>
          <a:p>
            <a:endParaRPr lang="da-DK"/>
          </a:p>
        </p:txBody>
      </p:sp>
      <p:sp>
        <p:nvSpPr>
          <p:cNvPr id="80905" name="Freeform 9"/>
          <p:cNvSpPr>
            <a:spLocks/>
          </p:cNvSpPr>
          <p:nvPr/>
        </p:nvSpPr>
        <p:spPr bwMode="auto">
          <a:xfrm rot="16200000">
            <a:off x="6140475" y="3625840"/>
            <a:ext cx="3275012" cy="309563"/>
          </a:xfrm>
          <a:custGeom>
            <a:avLst/>
            <a:gdLst/>
            <a:ahLst/>
            <a:cxnLst>
              <a:cxn ang="0">
                <a:pos x="0" y="250"/>
              </a:cxn>
              <a:cxn ang="0">
                <a:pos x="2358" y="250"/>
              </a:cxn>
              <a:cxn ang="0">
                <a:pos x="2358" y="0"/>
              </a:cxn>
            </a:cxnLst>
            <a:rect l="0" t="0" r="r" b="b"/>
            <a:pathLst>
              <a:path w="2358" h="250">
                <a:moveTo>
                  <a:pt x="0" y="250"/>
                </a:moveTo>
                <a:lnTo>
                  <a:pt x="2358" y="250"/>
                </a:lnTo>
                <a:lnTo>
                  <a:pt x="2358" y="0"/>
                </a:lnTo>
              </a:path>
            </a:pathLst>
          </a:custGeom>
          <a:noFill/>
          <a:ln w="28575">
            <a:solidFill>
              <a:schemeClr val="accent2"/>
            </a:solidFill>
            <a:round/>
            <a:headEnd type="none" w="med" len="med"/>
            <a:tailEnd type="triangle" w="med" len="med"/>
          </a:ln>
          <a:effectLst/>
        </p:spPr>
        <p:txBody>
          <a:bodyPr/>
          <a:lstStyle/>
          <a:p>
            <a:endParaRPr lang="da-DK"/>
          </a:p>
        </p:txBody>
      </p:sp>
      <p:sp>
        <p:nvSpPr>
          <p:cNvPr id="80906" name="Rectangle 10"/>
          <p:cNvSpPr>
            <a:spLocks noChangeArrowheads="1"/>
          </p:cNvSpPr>
          <p:nvPr/>
        </p:nvSpPr>
        <p:spPr bwMode="auto">
          <a:xfrm>
            <a:off x="5237163" y="5414963"/>
            <a:ext cx="3147015" cy="738664"/>
          </a:xfrm>
          <a:prstGeom prst="rect">
            <a:avLst/>
          </a:prstGeom>
          <a:noFill/>
          <a:ln w="9525">
            <a:noFill/>
            <a:miter lim="800000"/>
            <a:headEnd/>
            <a:tailEnd/>
          </a:ln>
          <a:effectLst/>
        </p:spPr>
        <p:txBody>
          <a:bodyPr wrap="none">
            <a:spAutoFit/>
          </a:bodyPr>
          <a:lstStyle/>
          <a:p>
            <a:r>
              <a:rPr lang="en-GB" sz="1400" b="1">
                <a:solidFill>
                  <a:srgbClr val="FFFFFF"/>
                </a:solidFill>
                <a:latin typeface="Arial" charset="0"/>
              </a:rPr>
              <a:t>Store Results as a Multiple of Time</a:t>
            </a:r>
          </a:p>
          <a:p>
            <a:r>
              <a:rPr lang="en-GB" sz="1400" b="1">
                <a:solidFill>
                  <a:srgbClr val="FFFFFF"/>
                </a:solidFill>
                <a:latin typeface="Arial" charset="0"/>
              </a:rPr>
              <a:t>Step or a Specific Time Interval</a:t>
            </a:r>
            <a:br>
              <a:rPr lang="en-GB" sz="1400" b="1">
                <a:solidFill>
                  <a:srgbClr val="FFFFFF"/>
                </a:solidFill>
                <a:latin typeface="Arial" charset="0"/>
              </a:rPr>
            </a:br>
            <a:r>
              <a:rPr lang="en-GB" sz="1400" b="1">
                <a:solidFill>
                  <a:srgbClr val="FFFFFF"/>
                </a:solidFill>
                <a:latin typeface="Arial" charset="0"/>
              </a:rPr>
              <a:t>(Seconds, Minutes, Hours or Days)</a:t>
            </a:r>
            <a:endParaRPr lang="en-US" sz="1400" b="1">
              <a:solidFill>
                <a:srgbClr val="FFFFFF"/>
              </a:solidFill>
              <a:latin typeface="Arial" charset="0"/>
            </a:endParaRPr>
          </a:p>
        </p:txBody>
      </p:sp>
      <p:sp>
        <p:nvSpPr>
          <p:cNvPr id="80907" name="Rectangle 11"/>
          <p:cNvSpPr>
            <a:spLocks noGrp="1" noChangeArrowheads="1"/>
          </p:cNvSpPr>
          <p:nvPr>
            <p:ph type="title"/>
          </p:nvPr>
        </p:nvSpPr>
        <p:spPr>
          <a:noFill/>
          <a:ln/>
        </p:spPr>
        <p:txBody>
          <a:bodyPr/>
          <a:lstStyle/>
          <a:p>
            <a:r>
              <a:rPr lang="da-DK">
                <a:solidFill>
                  <a:srgbClr val="FFFFFF"/>
                </a:solidFill>
              </a:rPr>
              <a:t>SIMULATION EDITOR</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Results Tab</a:t>
            </a:r>
          </a:p>
          <a:p>
            <a:pPr marL="0" indent="0">
              <a:buNone/>
            </a:pPr>
            <a:endParaRPr lang="en-GB"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IKEPowerPointForTransfer_4-3">
  <a:themeElements>
    <a:clrScheme name="DHIThemeColours">
      <a:dk1>
        <a:srgbClr val="004165"/>
      </a:dk1>
      <a:lt1>
        <a:sysClr val="window" lastClr="FFFFFF"/>
      </a:lt1>
      <a:dk2>
        <a:srgbClr val="0098DB"/>
      </a:dk2>
      <a:lt2>
        <a:srgbClr val="63CECA"/>
      </a:lt2>
      <a:accent1>
        <a:srgbClr val="FADC41"/>
      </a:accent1>
      <a:accent2>
        <a:srgbClr val="FF8849"/>
      </a:accent2>
      <a:accent3>
        <a:srgbClr val="51626F"/>
      </a:accent3>
      <a:accent4>
        <a:srgbClr val="61C250"/>
      </a:accent4>
      <a:accent5>
        <a:srgbClr val="93509E"/>
      </a:accent5>
      <a:accent6>
        <a:srgbClr val="005A8C"/>
      </a:accent6>
      <a:hlink>
        <a:srgbClr val="61C250"/>
      </a:hlink>
      <a:folHlink>
        <a:srgbClr val="93509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DHI_MIKE_PPT_UK</Template>
  <TotalTime>131</TotalTime>
  <Words>372</Words>
  <Application>Microsoft Office PowerPoint</Application>
  <PresentationFormat>On-screen Show (4:3)</PresentationFormat>
  <Paragraphs>86</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MIKEPowerPointForTransfer_4-3</vt:lpstr>
      <vt:lpstr>MIKE 11</vt:lpstr>
      <vt:lpstr>SIMULATION EDITOR</vt:lpstr>
      <vt:lpstr>SIMULATION EDITOR</vt:lpstr>
      <vt:lpstr>SIMULATION EDITOR</vt:lpstr>
      <vt:lpstr>SIMULATION EDITOR</vt:lpstr>
      <vt:lpstr>SIMULATION EDITOR</vt:lpstr>
      <vt:lpstr>SIMULATION EDITOR</vt:lpstr>
      <vt:lpstr>SIMULATION EDITOR</vt:lpstr>
      <vt:lpstr>SIMULATION EDITOR</vt:lpstr>
      <vt:lpstr>SIMULATION EDITOR</vt:lpstr>
      <vt:lpstr>SIMULATION EDITOR</vt:lpstr>
    </vt:vector>
  </TitlesOfParts>
  <Company>DHI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MIKE 11 Simulation Editor</dc:title>
  <dc:creator>DHI (JSL)</dc:creator>
  <cp:lastModifiedBy>Julie Landrein</cp:lastModifiedBy>
  <cp:revision>33</cp:revision>
  <dcterms:created xsi:type="dcterms:W3CDTF">2008-03-26T12:21:57Z</dcterms:created>
  <dcterms:modified xsi:type="dcterms:W3CDTF">2013-04-04T09:01:25Z</dcterms:modified>
</cp:coreProperties>
</file>